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69" r:id="rId3"/>
    <p:sldId id="271" r:id="rId4"/>
    <p:sldId id="305" r:id="rId5"/>
    <p:sldId id="304" r:id="rId6"/>
    <p:sldId id="268" r:id="rId7"/>
    <p:sldId id="262" r:id="rId8"/>
    <p:sldId id="259" r:id="rId9"/>
    <p:sldId id="307" r:id="rId10"/>
    <p:sldId id="308" r:id="rId11"/>
    <p:sldId id="309" r:id="rId12"/>
    <p:sldId id="310" r:id="rId13"/>
    <p:sldId id="266" r:id="rId14"/>
    <p:sldId id="281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Zen Dots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3197B9-104C-4DF5-8B64-1B9C0F232CA3}">
  <a:tblStyle styleId="{123197B9-104C-4DF5-8B64-1B9C0F232C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e129d2a63f_0_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e129d2a63f_0_2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94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7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e129d2a63f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e129d2a63f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e0d68fe5e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e0d68fe5e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14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4" name="Google Shape;944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 idx="2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subTitle" idx="1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title" idx="3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subTitle" idx="4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title" idx="5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subTitle" idx="6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0"/>
          <p:cNvSpPr txBox="1">
            <a:spLocks noGrp="1"/>
          </p:cNvSpPr>
          <p:nvPr>
            <p:ph type="title" idx="7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2" name="Google Shape;952;p20"/>
          <p:cNvSpPr txBox="1">
            <a:spLocks noGrp="1"/>
          </p:cNvSpPr>
          <p:nvPr>
            <p:ph type="subTitle" idx="8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title" idx="9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4" name="Google Shape;954;p20"/>
          <p:cNvSpPr txBox="1">
            <a:spLocks noGrp="1"/>
          </p:cNvSpPr>
          <p:nvPr>
            <p:ph type="subTitle" idx="13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20"/>
          <p:cNvSpPr txBox="1">
            <a:spLocks noGrp="1"/>
          </p:cNvSpPr>
          <p:nvPr>
            <p:ph type="title" idx="14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6" name="Google Shape;956;p20"/>
          <p:cNvSpPr txBox="1">
            <a:spLocks noGrp="1"/>
          </p:cNvSpPr>
          <p:nvPr>
            <p:ph type="subTitle" idx="15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8" name="Google Shape;1068;p23"/>
          <p:cNvSpPr txBox="1">
            <a:spLocks noGrp="1"/>
          </p:cNvSpPr>
          <p:nvPr>
            <p:ph type="subTitle" idx="1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9" name="Google Shape;1069;p23"/>
          <p:cNvSpPr txBox="1">
            <a:spLocks noGrp="1"/>
          </p:cNvSpPr>
          <p:nvPr>
            <p:ph type="subTitle" idx="2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23"/>
          <p:cNvSpPr txBox="1">
            <a:spLocks noGrp="1"/>
          </p:cNvSpPr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7" name="Google Shape;497;p10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" name="Google Shape;92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title" idx="2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1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 txBox="1">
            <a:spLocks noGrp="1"/>
          </p:cNvSpPr>
          <p:nvPr>
            <p:ph type="title" idx="3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5" name="Google Shape;925;p19"/>
          <p:cNvSpPr txBox="1">
            <a:spLocks noGrp="1"/>
          </p:cNvSpPr>
          <p:nvPr>
            <p:ph type="subTitle" idx="4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9"/>
          <p:cNvSpPr txBox="1">
            <a:spLocks noGrp="1"/>
          </p:cNvSpPr>
          <p:nvPr>
            <p:ph type="title" idx="5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7" name="Google Shape;927;p19"/>
          <p:cNvSpPr txBox="1">
            <a:spLocks noGrp="1"/>
          </p:cNvSpPr>
          <p:nvPr>
            <p:ph type="subTitle" idx="6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title" idx="7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subTitle" idx="8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8" r:id="rId7"/>
    <p:sldLayoutId id="2147483661" r:id="rId8"/>
    <p:sldLayoutId id="2147483665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752452" y="603826"/>
            <a:ext cx="7639095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pt-BR" sz="6200" b="1" dirty="0"/>
              <a:t>CIÊNCIA DA COMPUTAÇÃO</a:t>
            </a:r>
            <a:br>
              <a:rPr lang="en" dirty="0"/>
            </a:br>
            <a:r>
              <a:rPr lang="pt-BR" sz="2800" dirty="0">
                <a:solidFill>
                  <a:schemeClr val="dk2"/>
                </a:solidFill>
              </a:rPr>
              <a:t>OFICINA SOBRE O CURSO</a:t>
            </a:r>
            <a:endParaRPr sz="28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Alunos da PUC Minas – Coração Eucarístico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0BEFA-4A85-472B-ADD9-488B818B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Representação de algoritmos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35677E-2537-4F05-8278-8A51AD77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49" y="1386404"/>
            <a:ext cx="3485491" cy="12120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38827A-18A8-4F20-8ED8-1ED38C1B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49" y="2662050"/>
            <a:ext cx="3485490" cy="1941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2EA04E-4C8D-445F-9E67-58FF2CE95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519337"/>
            <a:ext cx="3362658" cy="28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9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F1733-7474-48EF-8224-391A04D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Declaração de Variáveis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624493-8635-4FC8-BD62-C2D310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85" y="1547929"/>
            <a:ext cx="6479429" cy="26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F1733-7474-48EF-8224-391A04D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Operadores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A8E2C9-FDB1-4538-B65A-A7FA51D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2" y="1185816"/>
            <a:ext cx="3923293" cy="19675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CA1518-A0D3-45AA-8223-86FDCB56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27" y="1790458"/>
            <a:ext cx="3928106" cy="2293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04F7F7-1A58-43C8-8CBC-EF665C8B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82" y="3281909"/>
            <a:ext cx="3918221" cy="14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290584" y="2828168"/>
            <a:ext cx="4562831" cy="114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600" dirty="0"/>
              <a:t>Faça um programa em C que receba o nome e as</a:t>
            </a:r>
            <a:br>
              <a:rPr lang="pt-BR" sz="1600" dirty="0"/>
            </a:br>
            <a:r>
              <a:rPr lang="pt-BR" sz="1600" dirty="0"/>
              <a:t>3 notas de uma aluno. O programa deve</a:t>
            </a:r>
            <a:br>
              <a:rPr lang="pt-BR" sz="1600" dirty="0"/>
            </a:br>
            <a:r>
              <a:rPr lang="pt-BR" sz="1600" dirty="0"/>
              <a:t>exibir o nome e a nota final do aluno, que é</a:t>
            </a:r>
            <a:br>
              <a:rPr lang="pt-BR" sz="1600" dirty="0"/>
            </a:br>
            <a:r>
              <a:rPr lang="pt-BR" sz="1600" dirty="0"/>
              <a:t>calculada como a média das três notas.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dirty="0"/>
              <a:t>Exercício</a:t>
            </a:r>
            <a:endParaRPr sz="10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57"/>
          <p:cNvSpPr txBox="1">
            <a:spLocks noGrp="1"/>
          </p:cNvSpPr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n" dirty="0"/>
              <a:t>!</a:t>
            </a:r>
            <a:endParaRPr dirty="0"/>
          </a:p>
        </p:txBody>
      </p:sp>
      <p:sp>
        <p:nvSpPr>
          <p:cNvPr id="2604" name="Google Shape;2604;p57"/>
          <p:cNvSpPr txBox="1">
            <a:spLocks noGrp="1"/>
          </p:cNvSpPr>
          <p:nvPr>
            <p:ph type="subTitle" idx="1"/>
          </p:nvPr>
        </p:nvSpPr>
        <p:spPr>
          <a:xfrm>
            <a:off x="2679225" y="1632345"/>
            <a:ext cx="3785400" cy="1440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6"/>
                </a:solidFill>
                <a:highlight>
                  <a:schemeClr val="accent1"/>
                </a:highlight>
              </a:rPr>
              <a:t>Qualquer dúvida manda mensagem pra gente no insta!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Sophia @</a:t>
            </a:r>
            <a:r>
              <a:rPr lang="pt-BR" dirty="0" err="1">
                <a:solidFill>
                  <a:schemeClr val="lt1"/>
                </a:solidFill>
              </a:rPr>
              <a:t>draegaez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Brenda @</a:t>
            </a:r>
            <a:r>
              <a:rPr lang="pt-BR" dirty="0" err="1">
                <a:solidFill>
                  <a:schemeClr val="lt1"/>
                </a:solidFill>
              </a:rPr>
              <a:t>brendacma</a:t>
            </a:r>
            <a:r>
              <a:rPr lang="pt-BR" dirty="0">
                <a:solidFill>
                  <a:schemeClr val="lt1"/>
                </a:solidFill>
              </a:rPr>
              <a:t>_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Dani @</a:t>
            </a:r>
            <a:r>
              <a:rPr lang="pt-BR" dirty="0" err="1">
                <a:solidFill>
                  <a:schemeClr val="lt1"/>
                </a:solidFill>
              </a:rPr>
              <a:t>daniela.nacur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Bernardo @</a:t>
            </a:r>
            <a:r>
              <a:rPr lang="pt-BR" dirty="0" err="1"/>
              <a:t>bernrgod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57"/>
          <p:cNvSpPr txBox="1">
            <a:spLocks noGrp="1"/>
          </p:cNvSpPr>
          <p:nvPr>
            <p:ph type="subTitle" idx="2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PUC Minas </a:t>
            </a:r>
            <a:endParaRPr dirty="0"/>
          </a:p>
        </p:txBody>
      </p:sp>
      <p:grpSp>
        <p:nvGrpSpPr>
          <p:cNvPr id="2606" name="Google Shape;2606;p57"/>
          <p:cNvGrpSpPr/>
          <p:nvPr/>
        </p:nvGrpSpPr>
        <p:grpSpPr>
          <a:xfrm>
            <a:off x="1160021" y="1885876"/>
            <a:ext cx="800323" cy="933940"/>
            <a:chOff x="3136725" y="3287950"/>
            <a:chExt cx="1130400" cy="1319125"/>
          </a:xfrm>
        </p:grpSpPr>
        <p:sp>
          <p:nvSpPr>
            <p:cNvPr id="2607" name="Google Shape;2607;p5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57"/>
          <p:cNvGrpSpPr/>
          <p:nvPr/>
        </p:nvGrpSpPr>
        <p:grpSpPr>
          <a:xfrm>
            <a:off x="1160021" y="3490571"/>
            <a:ext cx="800323" cy="933940"/>
            <a:chOff x="3136725" y="3287950"/>
            <a:chExt cx="1130400" cy="1319125"/>
          </a:xfrm>
        </p:grpSpPr>
        <p:sp>
          <p:nvSpPr>
            <p:cNvPr id="2610" name="Google Shape;2610;p5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2" name="Google Shape;2612;p57"/>
          <p:cNvGrpSpPr/>
          <p:nvPr/>
        </p:nvGrpSpPr>
        <p:grpSpPr>
          <a:xfrm>
            <a:off x="7183646" y="1885876"/>
            <a:ext cx="800323" cy="933940"/>
            <a:chOff x="3136725" y="3287950"/>
            <a:chExt cx="1130400" cy="1319125"/>
          </a:xfrm>
        </p:grpSpPr>
        <p:sp>
          <p:nvSpPr>
            <p:cNvPr id="2613" name="Google Shape;2613;p5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57"/>
          <p:cNvGrpSpPr/>
          <p:nvPr/>
        </p:nvGrpSpPr>
        <p:grpSpPr>
          <a:xfrm>
            <a:off x="7183646" y="3490571"/>
            <a:ext cx="800323" cy="933940"/>
            <a:chOff x="3136725" y="3287950"/>
            <a:chExt cx="1130400" cy="1319125"/>
          </a:xfrm>
        </p:grpSpPr>
        <p:sp>
          <p:nvSpPr>
            <p:cNvPr id="2616" name="Google Shape;2616;p5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8" name="Google Shape;2618;p57"/>
          <p:cNvGrpSpPr/>
          <p:nvPr/>
        </p:nvGrpSpPr>
        <p:grpSpPr>
          <a:xfrm>
            <a:off x="1381754" y="3865311"/>
            <a:ext cx="356865" cy="356865"/>
            <a:chOff x="2866317" y="3817357"/>
            <a:chExt cx="356865" cy="356865"/>
          </a:xfrm>
        </p:grpSpPr>
        <p:sp>
          <p:nvSpPr>
            <p:cNvPr id="2619" name="Google Shape;2619;p57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57"/>
          <p:cNvGrpSpPr/>
          <p:nvPr/>
        </p:nvGrpSpPr>
        <p:grpSpPr>
          <a:xfrm>
            <a:off x="1381935" y="2246316"/>
            <a:ext cx="356498" cy="356498"/>
            <a:chOff x="4211985" y="3817357"/>
            <a:chExt cx="356498" cy="356498"/>
          </a:xfrm>
        </p:grpSpPr>
        <p:sp>
          <p:nvSpPr>
            <p:cNvPr id="2622" name="Google Shape;2622;p57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57"/>
          <p:cNvGrpSpPr/>
          <p:nvPr/>
        </p:nvGrpSpPr>
        <p:grpSpPr>
          <a:xfrm>
            <a:off x="7405563" y="3865486"/>
            <a:ext cx="356865" cy="356498"/>
            <a:chOff x="3314750" y="3817357"/>
            <a:chExt cx="356865" cy="356498"/>
          </a:xfrm>
        </p:grpSpPr>
        <p:sp>
          <p:nvSpPr>
            <p:cNvPr id="2625" name="Google Shape;2625;p57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" name="Google Shape;2629;p57"/>
          <p:cNvGrpSpPr/>
          <p:nvPr/>
        </p:nvGrpSpPr>
        <p:grpSpPr>
          <a:xfrm>
            <a:off x="7405584" y="2246295"/>
            <a:ext cx="363314" cy="356576"/>
            <a:chOff x="3763184" y="3817357"/>
            <a:chExt cx="363314" cy="356576"/>
          </a:xfrm>
        </p:grpSpPr>
        <p:sp>
          <p:nvSpPr>
            <p:cNvPr id="2630" name="Google Shape;2630;p57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5"/>
          <p:cNvSpPr/>
          <p:nvPr/>
        </p:nvSpPr>
        <p:spPr>
          <a:xfrm>
            <a:off x="1383650" y="1942744"/>
            <a:ext cx="2907600" cy="1748956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3" name="Google Shape;1923;p45"/>
          <p:cNvGrpSpPr/>
          <p:nvPr/>
        </p:nvGrpSpPr>
        <p:grpSpPr>
          <a:xfrm>
            <a:off x="5017137" y="1998050"/>
            <a:ext cx="2813400" cy="2227800"/>
            <a:chOff x="5072850" y="1998050"/>
            <a:chExt cx="2813400" cy="2227800"/>
          </a:xfrm>
        </p:grpSpPr>
        <p:sp>
          <p:nvSpPr>
            <p:cNvPr id="1924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err="1">
                <a:solidFill>
                  <a:schemeClr val="lt2"/>
                </a:solidFill>
              </a:rPr>
              <a:t>Infos</a:t>
            </a:r>
            <a:r>
              <a:rPr lang="pt-BR" dirty="0">
                <a:solidFill>
                  <a:schemeClr val="lt2"/>
                </a:solidFill>
              </a:rPr>
              <a:t>.</a:t>
            </a:r>
            <a:r>
              <a:rPr lang="en" dirty="0"/>
              <a:t> </a:t>
            </a:r>
            <a:r>
              <a:rPr lang="pt-BR" dirty="0"/>
              <a:t>básicas do curso</a:t>
            </a:r>
            <a:endParaRPr dirty="0"/>
          </a:p>
        </p:txBody>
      </p:sp>
      <p:sp>
        <p:nvSpPr>
          <p:cNvPr id="1927" name="Google Shape;1927;p45"/>
          <p:cNvSpPr txBox="1">
            <a:spLocks noGrp="1"/>
          </p:cNvSpPr>
          <p:nvPr>
            <p:ph type="subTitle" idx="1"/>
          </p:nvPr>
        </p:nvSpPr>
        <p:spPr>
          <a:xfrm>
            <a:off x="1383650" y="1942750"/>
            <a:ext cx="2907600" cy="1748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Períodos: 8 (mínimo)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Turnos de Manhã e Tarde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pt-BR" dirty="0"/>
              <a:t>Formação em fundamentos da Computação e Matemática.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928" name="Google Shape;19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350" y="2051813"/>
            <a:ext cx="2813401" cy="2009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9" name="Google Shape;1929;p45"/>
          <p:cNvGrpSpPr/>
          <p:nvPr/>
        </p:nvGrpSpPr>
        <p:grpSpPr>
          <a:xfrm>
            <a:off x="5185350" y="1833725"/>
            <a:ext cx="2813400" cy="218100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4" name="Google Shape;1934;p45"/>
          <p:cNvSpPr/>
          <p:nvPr/>
        </p:nvSpPr>
        <p:spPr>
          <a:xfrm>
            <a:off x="1383650" y="1724650"/>
            <a:ext cx="2907600" cy="2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7"/>
          <p:cNvSpPr/>
          <p:nvPr/>
        </p:nvSpPr>
        <p:spPr>
          <a:xfrm>
            <a:off x="5556863" y="3367383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5556888" y="3149283"/>
            <a:ext cx="2867100" cy="218100"/>
            <a:chOff x="1290775" y="1427529"/>
            <a:chExt cx="2867100" cy="2181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7" name="Google Shape;1957;p47"/>
          <p:cNvSpPr/>
          <p:nvPr/>
        </p:nvSpPr>
        <p:spPr>
          <a:xfrm>
            <a:off x="5556863" y="1649108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8" name="Google Shape;1958;p47"/>
          <p:cNvGrpSpPr/>
          <p:nvPr/>
        </p:nvGrpSpPr>
        <p:grpSpPr>
          <a:xfrm>
            <a:off x="5556888" y="1431008"/>
            <a:ext cx="2867100" cy="218100"/>
            <a:chOff x="1290775" y="1427529"/>
            <a:chExt cx="2867100" cy="218100"/>
          </a:xfrm>
        </p:grpSpPr>
        <p:sp>
          <p:nvSpPr>
            <p:cNvPr id="1959" name="Google Shape;1959;p47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3" name="Google Shape;1963;p47"/>
          <p:cNvSpPr/>
          <p:nvPr/>
        </p:nvSpPr>
        <p:spPr>
          <a:xfrm>
            <a:off x="1544823" y="1649108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4" name="Google Shape;1964;p47"/>
          <p:cNvGrpSpPr/>
          <p:nvPr/>
        </p:nvGrpSpPr>
        <p:grpSpPr>
          <a:xfrm>
            <a:off x="1544848" y="1431008"/>
            <a:ext cx="2867100" cy="218100"/>
            <a:chOff x="1290775" y="1427529"/>
            <a:chExt cx="2867100" cy="218100"/>
          </a:xfrm>
        </p:grpSpPr>
        <p:sp>
          <p:nvSpPr>
            <p:cNvPr id="1965" name="Google Shape;1965;p47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9" name="Google Shape;1969;p47"/>
          <p:cNvSpPr/>
          <p:nvPr/>
        </p:nvSpPr>
        <p:spPr>
          <a:xfrm>
            <a:off x="1544823" y="3367383"/>
            <a:ext cx="28671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0" name="Google Shape;1970;p47"/>
          <p:cNvGrpSpPr/>
          <p:nvPr/>
        </p:nvGrpSpPr>
        <p:grpSpPr>
          <a:xfrm>
            <a:off x="1544848" y="3149283"/>
            <a:ext cx="2867100" cy="218100"/>
            <a:chOff x="1290775" y="1427529"/>
            <a:chExt cx="2867100" cy="218100"/>
          </a:xfrm>
        </p:grpSpPr>
        <p:sp>
          <p:nvSpPr>
            <p:cNvPr id="1971" name="Google Shape;1971;p47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5" name="Google Shape;197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</a:rPr>
              <a:t>Principais</a:t>
            </a:r>
            <a:r>
              <a:rPr lang="pt-BR" dirty="0"/>
              <a:t> matérias do 1 período</a:t>
            </a:r>
            <a:endParaRPr dirty="0"/>
          </a:p>
        </p:txBody>
      </p:sp>
      <p:sp>
        <p:nvSpPr>
          <p:cNvPr id="1976" name="Google Shape;1976;p47"/>
          <p:cNvSpPr txBox="1">
            <a:spLocks noGrp="1"/>
          </p:cNvSpPr>
          <p:nvPr>
            <p:ph type="title" idx="2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AEDS 1</a:t>
            </a:r>
            <a:endParaRPr dirty="0"/>
          </a:p>
        </p:txBody>
      </p:sp>
      <p:sp>
        <p:nvSpPr>
          <p:cNvPr id="1977" name="Google Shape;1977;p47"/>
          <p:cNvSpPr txBox="1">
            <a:spLocks noGrp="1"/>
          </p:cNvSpPr>
          <p:nvPr>
            <p:ph type="subTitle" idx="1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Algoritmos e estrutura de dados – linguagens de programação</a:t>
            </a:r>
            <a:endParaRPr dirty="0"/>
          </a:p>
        </p:txBody>
      </p:sp>
      <p:sp>
        <p:nvSpPr>
          <p:cNvPr id="1978" name="Google Shape;1978;p47"/>
          <p:cNvSpPr txBox="1">
            <a:spLocks noGrp="1"/>
          </p:cNvSpPr>
          <p:nvPr>
            <p:ph type="title" idx="3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Cálculo 1</a:t>
            </a:r>
            <a:endParaRPr dirty="0"/>
          </a:p>
        </p:txBody>
      </p:sp>
      <p:sp>
        <p:nvSpPr>
          <p:cNvPr id="1979" name="Google Shape;1979;p47"/>
          <p:cNvSpPr txBox="1">
            <a:spLocks noGrp="1"/>
          </p:cNvSpPr>
          <p:nvPr>
            <p:ph type="subTitle" idx="4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Funções, limites, derivadas e suas aplicações</a:t>
            </a:r>
            <a:endParaRPr dirty="0"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5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 Computação</a:t>
            </a:r>
            <a:endParaRPr dirty="0"/>
          </a:p>
        </p:txBody>
      </p:sp>
      <p:sp>
        <p:nvSpPr>
          <p:cNvPr id="1981" name="Google Shape;1981;p47"/>
          <p:cNvSpPr txBox="1">
            <a:spLocks noGrp="1"/>
          </p:cNvSpPr>
          <p:nvPr>
            <p:ph type="subTitle" idx="6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História da computação, fundamentos e projetos de extensão.</a:t>
            </a:r>
            <a:endParaRPr dirty="0"/>
          </a:p>
        </p:txBody>
      </p:sp>
      <p:sp>
        <p:nvSpPr>
          <p:cNvPr id="1982" name="Google Shape;1982;p47"/>
          <p:cNvSpPr txBox="1">
            <a:spLocks noGrp="1"/>
          </p:cNvSpPr>
          <p:nvPr>
            <p:ph type="title" idx="7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DIW e TIAW</a:t>
            </a:r>
            <a:endParaRPr dirty="0"/>
          </a:p>
        </p:txBody>
      </p:sp>
      <p:sp>
        <p:nvSpPr>
          <p:cNvPr id="1983" name="Google Shape;1983;p47"/>
          <p:cNvSpPr txBox="1">
            <a:spLocks noGrp="1"/>
          </p:cNvSpPr>
          <p:nvPr>
            <p:ph type="subTitle" idx="8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Desenvolvimento de Interfaces Web (HTML, CSS, </a:t>
            </a:r>
            <a:r>
              <a:rPr lang="pt-BR" dirty="0" err="1"/>
              <a:t>JavaScript</a:t>
            </a:r>
            <a:r>
              <a:rPr lang="pt-BR" dirty="0"/>
              <a:t>)</a:t>
            </a:r>
            <a:endParaRPr dirty="0"/>
          </a:p>
        </p:txBody>
      </p:sp>
      <p:grpSp>
        <p:nvGrpSpPr>
          <p:cNvPr id="1984" name="Google Shape;1984;p47"/>
          <p:cNvGrpSpPr/>
          <p:nvPr/>
        </p:nvGrpSpPr>
        <p:grpSpPr>
          <a:xfrm>
            <a:off x="720004" y="1727980"/>
            <a:ext cx="650997" cy="759684"/>
            <a:chOff x="4876875" y="1427500"/>
            <a:chExt cx="1130400" cy="1319125"/>
          </a:xfrm>
        </p:grpSpPr>
        <p:sp>
          <p:nvSpPr>
            <p:cNvPr id="1985" name="Google Shape;1985;p4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87" name="Google Shape;1987;p47"/>
          <p:cNvCxnSpPr>
            <a:stCxn id="1985" idx="3"/>
            <a:endCxn id="1976" idx="1"/>
          </p:cNvCxnSpPr>
          <p:nvPr/>
        </p:nvCxnSpPr>
        <p:spPr>
          <a:xfrm rot="10800000" flipH="1">
            <a:off x="1371002" y="1912932"/>
            <a:ext cx="173700" cy="257700"/>
          </a:xfrm>
          <a:prstGeom prst="bentConnector3">
            <a:avLst>
              <a:gd name="adj1" fmla="val 5003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8" name="Google Shape;1988;p47"/>
          <p:cNvGrpSpPr/>
          <p:nvPr/>
        </p:nvGrpSpPr>
        <p:grpSpPr>
          <a:xfrm>
            <a:off x="720004" y="3442018"/>
            <a:ext cx="650997" cy="759684"/>
            <a:chOff x="4876875" y="1427500"/>
            <a:chExt cx="1130400" cy="1319125"/>
          </a:xfrm>
        </p:grpSpPr>
        <p:sp>
          <p:nvSpPr>
            <p:cNvPr id="1989" name="Google Shape;1989;p4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47"/>
          <p:cNvGrpSpPr/>
          <p:nvPr/>
        </p:nvGrpSpPr>
        <p:grpSpPr>
          <a:xfrm>
            <a:off x="4722354" y="1727980"/>
            <a:ext cx="650997" cy="759684"/>
            <a:chOff x="4876875" y="1427500"/>
            <a:chExt cx="1130400" cy="1319125"/>
          </a:xfrm>
        </p:grpSpPr>
        <p:sp>
          <p:nvSpPr>
            <p:cNvPr id="1992" name="Google Shape;1992;p4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4" name="Google Shape;1994;p47"/>
          <p:cNvGrpSpPr/>
          <p:nvPr/>
        </p:nvGrpSpPr>
        <p:grpSpPr>
          <a:xfrm>
            <a:off x="4722354" y="3442018"/>
            <a:ext cx="650997" cy="759684"/>
            <a:chOff x="4876875" y="1427500"/>
            <a:chExt cx="1130400" cy="1319125"/>
          </a:xfrm>
        </p:grpSpPr>
        <p:sp>
          <p:nvSpPr>
            <p:cNvPr id="1995" name="Google Shape;1995;p4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97" name="Google Shape;1997;p47"/>
          <p:cNvCxnSpPr>
            <a:stCxn id="1989" idx="3"/>
            <a:endCxn id="1980" idx="1"/>
          </p:cNvCxnSpPr>
          <p:nvPr/>
        </p:nvCxnSpPr>
        <p:spPr>
          <a:xfrm rot="10800000" flipH="1">
            <a:off x="1371002" y="3631169"/>
            <a:ext cx="173700" cy="253500"/>
          </a:xfrm>
          <a:prstGeom prst="bentConnector3">
            <a:avLst>
              <a:gd name="adj1" fmla="val 5003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8" name="Google Shape;1998;p47"/>
          <p:cNvCxnSpPr>
            <a:stCxn id="1992" idx="3"/>
            <a:endCxn id="1978" idx="1"/>
          </p:cNvCxnSpPr>
          <p:nvPr/>
        </p:nvCxnSpPr>
        <p:spPr>
          <a:xfrm rot="10800000" flipH="1">
            <a:off x="5373352" y="1912932"/>
            <a:ext cx="183600" cy="257700"/>
          </a:xfrm>
          <a:prstGeom prst="bentConnector3">
            <a:avLst>
              <a:gd name="adj1" fmla="val 499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47"/>
          <p:cNvCxnSpPr>
            <a:stCxn id="1995" idx="3"/>
            <a:endCxn id="1982" idx="1"/>
          </p:cNvCxnSpPr>
          <p:nvPr/>
        </p:nvCxnSpPr>
        <p:spPr>
          <a:xfrm rot="10800000" flipH="1">
            <a:off x="5373352" y="3631169"/>
            <a:ext cx="183600" cy="253500"/>
          </a:xfrm>
          <a:prstGeom prst="bentConnector3">
            <a:avLst>
              <a:gd name="adj1" fmla="val 499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2" name="Google Shape;2082;p47"/>
          <p:cNvGrpSpPr/>
          <p:nvPr/>
        </p:nvGrpSpPr>
        <p:grpSpPr>
          <a:xfrm>
            <a:off x="4922045" y="2027517"/>
            <a:ext cx="251616" cy="297627"/>
            <a:chOff x="2225795" y="3481009"/>
            <a:chExt cx="251616" cy="297627"/>
          </a:xfrm>
        </p:grpSpPr>
        <p:sp>
          <p:nvSpPr>
            <p:cNvPr id="2083" name="Google Shape;2083;p47"/>
            <p:cNvSpPr/>
            <p:nvPr/>
          </p:nvSpPr>
          <p:spPr>
            <a:xfrm>
              <a:off x="2242018" y="3750754"/>
              <a:ext cx="220392" cy="26726"/>
            </a:xfrm>
            <a:custGeom>
              <a:avLst/>
              <a:gdLst/>
              <a:ahLst/>
              <a:cxnLst/>
              <a:rect l="l" t="t" r="r" b="b"/>
              <a:pathLst>
                <a:path w="6861" h="832" extrusionOk="0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2240701" y="3750754"/>
              <a:ext cx="221613" cy="27882"/>
            </a:xfrm>
            <a:custGeom>
              <a:avLst/>
              <a:gdLst/>
              <a:ahLst/>
              <a:cxnLst/>
              <a:rect l="l" t="t" r="r" b="b"/>
              <a:pathLst>
                <a:path w="6899" h="868" extrusionOk="0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2243753" y="3531926"/>
              <a:ext cx="218561" cy="168322"/>
            </a:xfrm>
            <a:custGeom>
              <a:avLst/>
              <a:gdLst/>
              <a:ahLst/>
              <a:cxnLst/>
              <a:rect l="l" t="t" r="r" b="b"/>
              <a:pathLst>
                <a:path w="6804" h="5240" extrusionOk="0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2240701" y="3531926"/>
              <a:ext cx="221613" cy="171245"/>
            </a:xfrm>
            <a:custGeom>
              <a:avLst/>
              <a:gdLst/>
              <a:ahLst/>
              <a:cxnLst/>
              <a:rect l="l" t="t" r="r" b="b"/>
              <a:pathLst>
                <a:path w="6899" h="5331" extrusionOk="0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2259911" y="3553353"/>
              <a:ext cx="184512" cy="89975"/>
            </a:xfrm>
            <a:custGeom>
              <a:avLst/>
              <a:gdLst/>
              <a:ahLst/>
              <a:cxnLst/>
              <a:rect l="l" t="t" r="r" b="b"/>
              <a:pathLst>
                <a:path w="5744" h="2801" extrusionOk="0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2258722" y="3553417"/>
              <a:ext cx="127912" cy="91099"/>
            </a:xfrm>
            <a:custGeom>
              <a:avLst/>
              <a:gdLst/>
              <a:ahLst/>
              <a:cxnLst/>
              <a:rect l="l" t="t" r="r" b="b"/>
              <a:pathLst>
                <a:path w="3982" h="2836" extrusionOk="0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2260586" y="3607963"/>
              <a:ext cx="48505" cy="16158"/>
            </a:xfrm>
            <a:custGeom>
              <a:avLst/>
              <a:gdLst/>
              <a:ahLst/>
              <a:cxnLst/>
              <a:rect l="l" t="t" r="r" b="b"/>
              <a:pathLst>
                <a:path w="1510" h="503" extrusionOk="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2258722" y="3607963"/>
              <a:ext cx="50336" cy="17956"/>
            </a:xfrm>
            <a:custGeom>
              <a:avLst/>
              <a:gdLst/>
              <a:ahLst/>
              <a:cxnLst/>
              <a:rect l="l" t="t" r="r" b="b"/>
              <a:pathLst>
                <a:path w="156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2298235" y="3571920"/>
              <a:ext cx="49147" cy="16864"/>
            </a:xfrm>
            <a:custGeom>
              <a:avLst/>
              <a:gdLst/>
              <a:ahLst/>
              <a:cxnLst/>
              <a:rect l="l" t="t" r="r" b="b"/>
              <a:pathLst>
                <a:path w="1530" h="525" extrusionOk="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2296982" y="3572017"/>
              <a:ext cx="50400" cy="18053"/>
            </a:xfrm>
            <a:custGeom>
              <a:avLst/>
              <a:gdLst/>
              <a:ahLst/>
              <a:cxnLst/>
              <a:rect l="l" t="t" r="r" b="b"/>
              <a:pathLst>
                <a:path w="1569" h="562" extrusionOk="0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2427631" y="3571920"/>
              <a:ext cx="16800" cy="16864"/>
            </a:xfrm>
            <a:custGeom>
              <a:avLst/>
              <a:gdLst/>
              <a:ahLst/>
              <a:cxnLst/>
              <a:rect l="l" t="t" r="r" b="b"/>
              <a:pathLst>
                <a:path w="523" h="525" extrusionOk="0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2426346" y="3572017"/>
              <a:ext cx="18053" cy="18053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2385709" y="3626499"/>
              <a:ext cx="58720" cy="16832"/>
            </a:xfrm>
            <a:custGeom>
              <a:avLst/>
              <a:gdLst/>
              <a:ahLst/>
              <a:cxnLst/>
              <a:rect l="l" t="t" r="r" b="b"/>
              <a:pathLst>
                <a:path w="1828" h="524" extrusionOk="0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2384520" y="3626499"/>
              <a:ext cx="59908" cy="18021"/>
            </a:xfrm>
            <a:custGeom>
              <a:avLst/>
              <a:gdLst/>
              <a:ahLst/>
              <a:cxnLst/>
              <a:rect l="l" t="t" r="r" b="b"/>
              <a:pathLst>
                <a:path w="1865" h="561" extrusionOk="0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2366820" y="3590552"/>
              <a:ext cx="16832" cy="16832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2365567" y="3590938"/>
              <a:ext cx="17667" cy="17603"/>
            </a:xfrm>
            <a:custGeom>
              <a:avLst/>
              <a:gdLst/>
              <a:ahLst/>
              <a:cxnLst/>
              <a:rect l="l" t="t" r="r" b="b"/>
              <a:pathLst>
                <a:path w="550" h="54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2268841" y="3663955"/>
              <a:ext cx="40828" cy="19177"/>
            </a:xfrm>
            <a:custGeom>
              <a:avLst/>
              <a:gdLst/>
              <a:ahLst/>
              <a:cxnLst/>
              <a:rect l="l" t="t" r="r" b="b"/>
              <a:pathLst>
                <a:path w="1271" h="597" extrusionOk="0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2267653" y="3663955"/>
              <a:ext cx="41920" cy="21554"/>
            </a:xfrm>
            <a:custGeom>
              <a:avLst/>
              <a:gdLst/>
              <a:ahLst/>
              <a:cxnLst/>
              <a:rect l="l" t="t" r="r" b="b"/>
              <a:pathLst>
                <a:path w="1305" h="671" extrusionOk="0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2394639" y="3663955"/>
              <a:ext cx="40828" cy="19209"/>
            </a:xfrm>
            <a:custGeom>
              <a:avLst/>
              <a:gdLst/>
              <a:ahLst/>
              <a:cxnLst/>
              <a:rect l="l" t="t" r="r" b="b"/>
              <a:pathLst>
                <a:path w="1271" h="598" extrusionOk="0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2393451" y="3663955"/>
              <a:ext cx="41920" cy="21554"/>
            </a:xfrm>
            <a:custGeom>
              <a:avLst/>
              <a:gdLst/>
              <a:ahLst/>
              <a:cxnLst/>
              <a:rect l="l" t="t" r="r" b="b"/>
              <a:pathLst>
                <a:path w="1305" h="671" extrusionOk="0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2259911" y="3683101"/>
              <a:ext cx="58720" cy="17153"/>
            </a:xfrm>
            <a:custGeom>
              <a:avLst/>
              <a:gdLst/>
              <a:ahLst/>
              <a:cxnLst/>
              <a:rect l="l" t="t" r="r" b="b"/>
              <a:pathLst>
                <a:path w="1828" h="534" extrusionOk="0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2258722" y="3683101"/>
              <a:ext cx="59876" cy="19530"/>
            </a:xfrm>
            <a:custGeom>
              <a:avLst/>
              <a:gdLst/>
              <a:ahLst/>
              <a:cxnLst/>
              <a:rect l="l" t="t" r="r" b="b"/>
              <a:pathLst>
                <a:path w="1864" h="608" extrusionOk="0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2385677" y="3683101"/>
              <a:ext cx="58720" cy="17153"/>
            </a:xfrm>
            <a:custGeom>
              <a:avLst/>
              <a:gdLst/>
              <a:ahLst/>
              <a:cxnLst/>
              <a:rect l="l" t="t" r="r" b="b"/>
              <a:pathLst>
                <a:path w="1828" h="534" extrusionOk="0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2384424" y="3683101"/>
              <a:ext cx="59908" cy="19530"/>
            </a:xfrm>
            <a:custGeom>
              <a:avLst/>
              <a:gdLst/>
              <a:ahLst/>
              <a:cxnLst/>
              <a:rect l="l" t="t" r="r" b="b"/>
              <a:pathLst>
                <a:path w="1865" h="608" extrusionOk="0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2346453" y="3643749"/>
              <a:ext cx="12592" cy="44458"/>
            </a:xfrm>
            <a:custGeom>
              <a:avLst/>
              <a:gdLst/>
              <a:ahLst/>
              <a:cxnLst/>
              <a:rect l="l" t="t" r="r" b="b"/>
              <a:pathLst>
                <a:path w="392" h="1384" extrusionOk="0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2344108" y="3643717"/>
              <a:ext cx="14937" cy="49822"/>
            </a:xfrm>
            <a:custGeom>
              <a:avLst/>
              <a:gdLst/>
              <a:ahLst/>
              <a:cxnLst/>
              <a:rect l="l" t="t" r="r" b="b"/>
              <a:pathLst>
                <a:path w="465" h="1551" extrusionOk="0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2337716" y="3627527"/>
              <a:ext cx="28814" cy="28782"/>
            </a:xfrm>
            <a:custGeom>
              <a:avLst/>
              <a:gdLst/>
              <a:ahLst/>
              <a:cxnLst/>
              <a:rect l="l" t="t" r="r" b="b"/>
              <a:pathLst>
                <a:path w="897" h="896" extrusionOk="0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2336527" y="3628426"/>
              <a:ext cx="29071" cy="29071"/>
            </a:xfrm>
            <a:custGeom>
              <a:avLst/>
              <a:gdLst/>
              <a:ahLst/>
              <a:cxnLst/>
              <a:rect l="l" t="t" r="r" b="b"/>
              <a:pathLst>
                <a:path w="905" h="905" extrusionOk="0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2338840" y="3683101"/>
              <a:ext cx="27144" cy="17057"/>
            </a:xfrm>
            <a:custGeom>
              <a:avLst/>
              <a:gdLst/>
              <a:ahLst/>
              <a:cxnLst/>
              <a:rect l="l" t="t" r="r" b="b"/>
              <a:pathLst>
                <a:path w="845" h="531" extrusionOk="0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2336591" y="3684001"/>
              <a:ext cx="29938" cy="18535"/>
            </a:xfrm>
            <a:custGeom>
              <a:avLst/>
              <a:gdLst/>
              <a:ahLst/>
              <a:cxnLst/>
              <a:rect l="l" t="t" r="r" b="b"/>
              <a:pathLst>
                <a:path w="932" h="577" extrusionOk="0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2226984" y="3700127"/>
              <a:ext cx="250427" cy="53034"/>
            </a:xfrm>
            <a:custGeom>
              <a:avLst/>
              <a:gdLst/>
              <a:ahLst/>
              <a:cxnLst/>
              <a:rect l="l" t="t" r="r" b="b"/>
              <a:pathLst>
                <a:path w="7796" h="1651" extrusionOk="0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2225795" y="3700223"/>
              <a:ext cx="251616" cy="54255"/>
            </a:xfrm>
            <a:custGeom>
              <a:avLst/>
              <a:gdLst/>
              <a:ahLst/>
              <a:cxnLst/>
              <a:rect l="l" t="t" r="r" b="b"/>
              <a:pathLst>
                <a:path w="7833" h="1689" extrusionOk="0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2266207" y="3713844"/>
              <a:ext cx="9059" cy="26951"/>
            </a:xfrm>
            <a:custGeom>
              <a:avLst/>
              <a:gdLst/>
              <a:ahLst/>
              <a:cxnLst/>
              <a:rect l="l" t="t" r="r" b="b"/>
              <a:pathLst>
                <a:path w="282" h="839" extrusionOk="0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2284165" y="3713844"/>
              <a:ext cx="9026" cy="26951"/>
            </a:xfrm>
            <a:custGeom>
              <a:avLst/>
              <a:gdLst/>
              <a:ahLst/>
              <a:cxnLst/>
              <a:rect l="l" t="t" r="r" b="b"/>
              <a:pathLst>
                <a:path w="281" h="839" extrusionOk="0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2302090" y="3713844"/>
              <a:ext cx="9059" cy="26951"/>
            </a:xfrm>
            <a:custGeom>
              <a:avLst/>
              <a:gdLst/>
              <a:ahLst/>
              <a:cxnLst/>
              <a:rect l="l" t="t" r="r" b="b"/>
              <a:pathLst>
                <a:path w="282" h="839" extrusionOk="0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2406557" y="3718245"/>
              <a:ext cx="16864" cy="16864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2405433" y="3718630"/>
              <a:ext cx="17603" cy="17667"/>
            </a:xfrm>
            <a:custGeom>
              <a:avLst/>
              <a:gdLst/>
              <a:ahLst/>
              <a:cxnLst/>
              <a:rect l="l" t="t" r="r" b="b"/>
              <a:pathLst>
                <a:path w="548" h="550" extrusionOk="0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2227498" y="3481009"/>
              <a:ext cx="249849" cy="52745"/>
            </a:xfrm>
            <a:custGeom>
              <a:avLst/>
              <a:gdLst/>
              <a:ahLst/>
              <a:cxnLst/>
              <a:rect l="l" t="t" r="r" b="b"/>
              <a:pathLst>
                <a:path w="7778" h="1642" extrusionOk="0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2225795" y="3481009"/>
              <a:ext cx="251616" cy="53966"/>
            </a:xfrm>
            <a:custGeom>
              <a:avLst/>
              <a:gdLst/>
              <a:ahLst/>
              <a:cxnLst/>
              <a:rect l="l" t="t" r="r" b="b"/>
              <a:pathLst>
                <a:path w="7833" h="1680" extrusionOk="0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2245005" y="3498902"/>
              <a:ext cx="214450" cy="16864"/>
            </a:xfrm>
            <a:custGeom>
              <a:avLst/>
              <a:gdLst/>
              <a:ahLst/>
              <a:cxnLst/>
              <a:rect l="l" t="t" r="r" b="b"/>
              <a:pathLst>
                <a:path w="6676" h="525" extrusionOk="0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2243753" y="3498935"/>
              <a:ext cx="215703" cy="18085"/>
            </a:xfrm>
            <a:custGeom>
              <a:avLst/>
              <a:gdLst/>
              <a:ahLst/>
              <a:cxnLst/>
              <a:rect l="l" t="t" r="r" b="b"/>
              <a:pathLst>
                <a:path w="6715" h="563" extrusionOk="0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4518;p59">
            <a:extLst>
              <a:ext uri="{FF2B5EF4-FFF2-40B4-BE49-F238E27FC236}">
                <a16:creationId xmlns:a16="http://schemas.microsoft.com/office/drawing/2014/main" id="{9F168BB1-D6A6-48DF-968B-CBE8CAF9929A}"/>
              </a:ext>
            </a:extLst>
          </p:cNvPr>
          <p:cNvGrpSpPr/>
          <p:nvPr/>
        </p:nvGrpSpPr>
        <p:grpSpPr>
          <a:xfrm>
            <a:off x="887982" y="2001917"/>
            <a:ext cx="327024" cy="279700"/>
            <a:chOff x="6674262" y="2854696"/>
            <a:chExt cx="327024" cy="279700"/>
          </a:xfrm>
        </p:grpSpPr>
        <p:sp>
          <p:nvSpPr>
            <p:cNvPr id="176" name="Google Shape;4519;p59">
              <a:extLst>
                <a:ext uri="{FF2B5EF4-FFF2-40B4-BE49-F238E27FC236}">
                  <a16:creationId xmlns:a16="http://schemas.microsoft.com/office/drawing/2014/main" id="{2BD41B0B-54EB-4BB2-834F-4CAB5EDE1F67}"/>
                </a:ext>
              </a:extLst>
            </p:cNvPr>
            <p:cNvSpPr/>
            <p:nvPr/>
          </p:nvSpPr>
          <p:spPr>
            <a:xfrm>
              <a:off x="6806513" y="3066903"/>
              <a:ext cx="62449" cy="40618"/>
            </a:xfrm>
            <a:custGeom>
              <a:avLst/>
              <a:gdLst/>
              <a:ahLst/>
              <a:cxnLst/>
              <a:rect l="l" t="t" r="r" b="b"/>
              <a:pathLst>
                <a:path w="1759" h="1144" extrusionOk="0">
                  <a:moveTo>
                    <a:pt x="148" y="1"/>
                  </a:moveTo>
                  <a:cubicBezTo>
                    <a:pt x="148" y="1"/>
                    <a:pt x="98" y="741"/>
                    <a:pt x="0" y="1144"/>
                  </a:cubicBezTo>
                  <a:lnTo>
                    <a:pt x="1759" y="1144"/>
                  </a:lnTo>
                  <a:cubicBezTo>
                    <a:pt x="1662" y="742"/>
                    <a:pt x="1612" y="1"/>
                    <a:pt x="1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520;p59">
              <a:extLst>
                <a:ext uri="{FF2B5EF4-FFF2-40B4-BE49-F238E27FC236}">
                  <a16:creationId xmlns:a16="http://schemas.microsoft.com/office/drawing/2014/main" id="{A79BD64C-92D2-468E-B278-501549E558E1}"/>
                </a:ext>
              </a:extLst>
            </p:cNvPr>
            <p:cNvSpPr/>
            <p:nvPr/>
          </p:nvSpPr>
          <p:spPr>
            <a:xfrm>
              <a:off x="6849757" y="3066903"/>
              <a:ext cx="19242" cy="40618"/>
            </a:xfrm>
            <a:custGeom>
              <a:avLst/>
              <a:gdLst/>
              <a:ahLst/>
              <a:cxnLst/>
              <a:rect l="l" t="t" r="r" b="b"/>
              <a:pathLst>
                <a:path w="542" h="1144" extrusionOk="0">
                  <a:moveTo>
                    <a:pt x="1" y="1"/>
                  </a:moveTo>
                  <a:cubicBezTo>
                    <a:pt x="1" y="1"/>
                    <a:pt x="51" y="741"/>
                    <a:pt x="151" y="1144"/>
                  </a:cubicBezTo>
                  <a:lnTo>
                    <a:pt x="542" y="1144"/>
                  </a:lnTo>
                  <a:cubicBezTo>
                    <a:pt x="444" y="74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521;p59">
              <a:extLst>
                <a:ext uri="{FF2B5EF4-FFF2-40B4-BE49-F238E27FC236}">
                  <a16:creationId xmlns:a16="http://schemas.microsoft.com/office/drawing/2014/main" id="{1008050B-37D1-4FEA-A95D-F072153A42C4}"/>
                </a:ext>
              </a:extLst>
            </p:cNvPr>
            <p:cNvSpPr/>
            <p:nvPr/>
          </p:nvSpPr>
          <p:spPr>
            <a:xfrm>
              <a:off x="6674262" y="2854696"/>
              <a:ext cx="327014" cy="213598"/>
            </a:xfrm>
            <a:custGeom>
              <a:avLst/>
              <a:gdLst/>
              <a:ahLst/>
              <a:cxnLst/>
              <a:rect l="l" t="t" r="r" b="b"/>
              <a:pathLst>
                <a:path w="9211" h="6016" extrusionOk="0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677"/>
                  </a:lnTo>
                  <a:cubicBezTo>
                    <a:pt x="1" y="5864"/>
                    <a:pt x="152" y="6015"/>
                    <a:pt x="339" y="6015"/>
                  </a:cubicBezTo>
                  <a:lnTo>
                    <a:pt x="8872" y="6015"/>
                  </a:lnTo>
                  <a:cubicBezTo>
                    <a:pt x="9059" y="6015"/>
                    <a:pt x="9211" y="5864"/>
                    <a:pt x="9211" y="5677"/>
                  </a:cubicBezTo>
                  <a:lnTo>
                    <a:pt x="9211" y="338"/>
                  </a:lnTo>
                  <a:cubicBezTo>
                    <a:pt x="9211" y="151"/>
                    <a:pt x="9059" y="0"/>
                    <a:pt x="8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522;p59">
              <a:extLst>
                <a:ext uri="{FF2B5EF4-FFF2-40B4-BE49-F238E27FC236}">
                  <a16:creationId xmlns:a16="http://schemas.microsoft.com/office/drawing/2014/main" id="{8B375976-E65C-492E-9C7A-275428F0C147}"/>
                </a:ext>
              </a:extLst>
            </p:cNvPr>
            <p:cNvSpPr/>
            <p:nvPr/>
          </p:nvSpPr>
          <p:spPr>
            <a:xfrm>
              <a:off x="6976114" y="2854696"/>
              <a:ext cx="25171" cy="213598"/>
            </a:xfrm>
            <a:custGeom>
              <a:avLst/>
              <a:gdLst/>
              <a:ahLst/>
              <a:cxnLst/>
              <a:rect l="l" t="t" r="r" b="b"/>
              <a:pathLst>
                <a:path w="709" h="6016" extrusionOk="0">
                  <a:moveTo>
                    <a:pt x="1" y="0"/>
                  </a:moveTo>
                  <a:cubicBezTo>
                    <a:pt x="188" y="0"/>
                    <a:pt x="339" y="151"/>
                    <a:pt x="339" y="338"/>
                  </a:cubicBezTo>
                  <a:lnTo>
                    <a:pt x="339" y="5677"/>
                  </a:lnTo>
                  <a:cubicBezTo>
                    <a:pt x="339" y="5864"/>
                    <a:pt x="188" y="6015"/>
                    <a:pt x="1" y="6015"/>
                  </a:cubicBezTo>
                  <a:lnTo>
                    <a:pt x="370" y="6015"/>
                  </a:lnTo>
                  <a:cubicBezTo>
                    <a:pt x="557" y="6015"/>
                    <a:pt x="709" y="5864"/>
                    <a:pt x="709" y="5677"/>
                  </a:cubicBezTo>
                  <a:lnTo>
                    <a:pt x="709" y="338"/>
                  </a:lnTo>
                  <a:cubicBezTo>
                    <a:pt x="709" y="151"/>
                    <a:pt x="557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523;p59">
              <a:extLst>
                <a:ext uri="{FF2B5EF4-FFF2-40B4-BE49-F238E27FC236}">
                  <a16:creationId xmlns:a16="http://schemas.microsoft.com/office/drawing/2014/main" id="{656061D0-72CA-4A36-A8ED-CFF85E028FF6}"/>
                </a:ext>
              </a:extLst>
            </p:cNvPr>
            <p:cNvSpPr/>
            <p:nvPr/>
          </p:nvSpPr>
          <p:spPr>
            <a:xfrm>
              <a:off x="6674262" y="3033210"/>
              <a:ext cx="327014" cy="35079"/>
            </a:xfrm>
            <a:custGeom>
              <a:avLst/>
              <a:gdLst/>
              <a:ahLst/>
              <a:cxnLst/>
              <a:rect l="l" t="t" r="r" b="b"/>
              <a:pathLst>
                <a:path w="9211" h="988" extrusionOk="0">
                  <a:moveTo>
                    <a:pt x="1" y="0"/>
                  </a:moveTo>
                  <a:lnTo>
                    <a:pt x="1" y="649"/>
                  </a:lnTo>
                  <a:cubicBezTo>
                    <a:pt x="1" y="836"/>
                    <a:pt x="152" y="987"/>
                    <a:pt x="339" y="987"/>
                  </a:cubicBezTo>
                  <a:lnTo>
                    <a:pt x="8872" y="987"/>
                  </a:lnTo>
                  <a:cubicBezTo>
                    <a:pt x="9059" y="987"/>
                    <a:pt x="9211" y="836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524;p59">
              <a:extLst>
                <a:ext uri="{FF2B5EF4-FFF2-40B4-BE49-F238E27FC236}">
                  <a16:creationId xmlns:a16="http://schemas.microsoft.com/office/drawing/2014/main" id="{D6864217-25C6-430D-9C2C-09BFA0DB2638}"/>
                </a:ext>
              </a:extLst>
            </p:cNvPr>
            <p:cNvSpPr/>
            <p:nvPr/>
          </p:nvSpPr>
          <p:spPr>
            <a:xfrm>
              <a:off x="6976114" y="3033210"/>
              <a:ext cx="25171" cy="35008"/>
            </a:xfrm>
            <a:custGeom>
              <a:avLst/>
              <a:gdLst/>
              <a:ahLst/>
              <a:cxnLst/>
              <a:rect l="l" t="t" r="r" b="b"/>
              <a:pathLst>
                <a:path w="709" h="986" extrusionOk="0">
                  <a:moveTo>
                    <a:pt x="339" y="0"/>
                  </a:moveTo>
                  <a:lnTo>
                    <a:pt x="339" y="648"/>
                  </a:lnTo>
                  <a:cubicBezTo>
                    <a:pt x="339" y="835"/>
                    <a:pt x="188" y="986"/>
                    <a:pt x="1" y="986"/>
                  </a:cubicBezTo>
                  <a:lnTo>
                    <a:pt x="370" y="986"/>
                  </a:lnTo>
                  <a:cubicBezTo>
                    <a:pt x="557" y="986"/>
                    <a:pt x="709" y="835"/>
                    <a:pt x="709" y="648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525;p59">
              <a:extLst>
                <a:ext uri="{FF2B5EF4-FFF2-40B4-BE49-F238E27FC236}">
                  <a16:creationId xmlns:a16="http://schemas.microsoft.com/office/drawing/2014/main" id="{D310D8FF-89F1-4EF5-AF14-E2D4042F2948}"/>
                </a:ext>
              </a:extLst>
            </p:cNvPr>
            <p:cNvSpPr/>
            <p:nvPr/>
          </p:nvSpPr>
          <p:spPr>
            <a:xfrm>
              <a:off x="6674262" y="2854696"/>
              <a:ext cx="100224" cy="178555"/>
            </a:xfrm>
            <a:custGeom>
              <a:avLst/>
              <a:gdLst/>
              <a:ahLst/>
              <a:cxnLst/>
              <a:rect l="l" t="t" r="r" b="b"/>
              <a:pathLst>
                <a:path w="2823" h="5029" extrusionOk="0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028"/>
                  </a:lnTo>
                  <a:lnTo>
                    <a:pt x="2823" y="502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526;p59">
              <a:extLst>
                <a:ext uri="{FF2B5EF4-FFF2-40B4-BE49-F238E27FC236}">
                  <a16:creationId xmlns:a16="http://schemas.microsoft.com/office/drawing/2014/main" id="{B687C976-897C-484D-80EA-25E257B4B8F4}"/>
                </a:ext>
              </a:extLst>
            </p:cNvPr>
            <p:cNvSpPr/>
            <p:nvPr/>
          </p:nvSpPr>
          <p:spPr>
            <a:xfrm>
              <a:off x="6761068" y="2854696"/>
              <a:ext cx="13420" cy="178555"/>
            </a:xfrm>
            <a:custGeom>
              <a:avLst/>
              <a:gdLst/>
              <a:ahLst/>
              <a:cxnLst/>
              <a:rect l="l" t="t" r="r" b="b"/>
              <a:pathLst>
                <a:path w="378" h="5029" extrusionOk="0">
                  <a:moveTo>
                    <a:pt x="1" y="0"/>
                  </a:moveTo>
                  <a:lnTo>
                    <a:pt x="1" y="5028"/>
                  </a:lnTo>
                  <a:lnTo>
                    <a:pt x="378" y="502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527;p59">
              <a:extLst>
                <a:ext uri="{FF2B5EF4-FFF2-40B4-BE49-F238E27FC236}">
                  <a16:creationId xmlns:a16="http://schemas.microsoft.com/office/drawing/2014/main" id="{C048EC2D-4543-4D68-B867-661293BE6809}"/>
                </a:ext>
              </a:extLst>
            </p:cNvPr>
            <p:cNvSpPr/>
            <p:nvPr/>
          </p:nvSpPr>
          <p:spPr>
            <a:xfrm>
              <a:off x="6690310" y="2872981"/>
              <a:ext cx="17148" cy="9835"/>
            </a:xfrm>
            <a:custGeom>
              <a:avLst/>
              <a:gdLst/>
              <a:ahLst/>
              <a:cxnLst/>
              <a:rect l="l" t="t" r="r" b="b"/>
              <a:pathLst>
                <a:path w="483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6"/>
                    <a:pt x="483" y="139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528;p59">
              <a:extLst>
                <a:ext uri="{FF2B5EF4-FFF2-40B4-BE49-F238E27FC236}">
                  <a16:creationId xmlns:a16="http://schemas.microsoft.com/office/drawing/2014/main" id="{B47B935C-8B78-470D-A8FB-9E315DFC2EB2}"/>
                </a:ext>
              </a:extLst>
            </p:cNvPr>
            <p:cNvSpPr/>
            <p:nvPr/>
          </p:nvSpPr>
          <p:spPr>
            <a:xfrm>
              <a:off x="6713955" y="2872981"/>
              <a:ext cx="44556" cy="9835"/>
            </a:xfrm>
            <a:custGeom>
              <a:avLst/>
              <a:gdLst/>
              <a:ahLst/>
              <a:cxnLst/>
              <a:rect l="l" t="t" r="r" b="b"/>
              <a:pathLst>
                <a:path w="1255" h="277" extrusionOk="0">
                  <a:moveTo>
                    <a:pt x="141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6"/>
                    <a:pt x="1254" y="139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529;p59">
              <a:extLst>
                <a:ext uri="{FF2B5EF4-FFF2-40B4-BE49-F238E27FC236}">
                  <a16:creationId xmlns:a16="http://schemas.microsoft.com/office/drawing/2014/main" id="{7B70CD71-7F75-4636-A085-FE368CAF31F6}"/>
                </a:ext>
              </a:extLst>
            </p:cNvPr>
            <p:cNvSpPr/>
            <p:nvPr/>
          </p:nvSpPr>
          <p:spPr>
            <a:xfrm>
              <a:off x="6699363" y="2899396"/>
              <a:ext cx="17148" cy="9906"/>
            </a:xfrm>
            <a:custGeom>
              <a:avLst/>
              <a:gdLst/>
              <a:ahLst/>
              <a:cxnLst/>
              <a:rect l="l" t="t" r="r" b="b"/>
              <a:pathLst>
                <a:path w="483" h="279" extrusionOk="0">
                  <a:moveTo>
                    <a:pt x="140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344" y="278"/>
                  </a:lnTo>
                  <a:cubicBezTo>
                    <a:pt x="422" y="278"/>
                    <a:pt x="482" y="215"/>
                    <a:pt x="482" y="140"/>
                  </a:cubicBezTo>
                  <a:cubicBezTo>
                    <a:pt x="482" y="64"/>
                    <a:pt x="42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530;p59">
              <a:extLst>
                <a:ext uri="{FF2B5EF4-FFF2-40B4-BE49-F238E27FC236}">
                  <a16:creationId xmlns:a16="http://schemas.microsoft.com/office/drawing/2014/main" id="{B0E8E9D3-9F56-4673-B1E4-71A72F72EEAD}"/>
                </a:ext>
              </a:extLst>
            </p:cNvPr>
            <p:cNvSpPr/>
            <p:nvPr/>
          </p:nvSpPr>
          <p:spPr>
            <a:xfrm>
              <a:off x="6723079" y="2899396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2" y="278"/>
                    <a:pt x="138" y="278"/>
                  </a:cubicBezTo>
                  <a:lnTo>
                    <a:pt x="858" y="278"/>
                  </a:lnTo>
                  <a:cubicBezTo>
                    <a:pt x="934" y="278"/>
                    <a:pt x="997" y="215"/>
                    <a:pt x="997" y="140"/>
                  </a:cubicBezTo>
                  <a:cubicBezTo>
                    <a:pt x="997" y="64"/>
                    <a:pt x="935" y="0"/>
                    <a:pt x="85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531;p59">
              <a:extLst>
                <a:ext uri="{FF2B5EF4-FFF2-40B4-BE49-F238E27FC236}">
                  <a16:creationId xmlns:a16="http://schemas.microsoft.com/office/drawing/2014/main" id="{84B66A86-11B2-429D-B62E-19321F21BB77}"/>
                </a:ext>
              </a:extLst>
            </p:cNvPr>
            <p:cNvSpPr/>
            <p:nvPr/>
          </p:nvSpPr>
          <p:spPr>
            <a:xfrm>
              <a:off x="6690310" y="2925846"/>
              <a:ext cx="17148" cy="9870"/>
            </a:xfrm>
            <a:custGeom>
              <a:avLst/>
              <a:gdLst/>
              <a:ahLst/>
              <a:cxnLst/>
              <a:rect l="l" t="t" r="r" b="b"/>
              <a:pathLst>
                <a:path w="483" h="278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9"/>
                  </a:cubicBezTo>
                  <a:cubicBezTo>
                    <a:pt x="483" y="64"/>
                    <a:pt x="421" y="1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532;p59">
              <a:extLst>
                <a:ext uri="{FF2B5EF4-FFF2-40B4-BE49-F238E27FC236}">
                  <a16:creationId xmlns:a16="http://schemas.microsoft.com/office/drawing/2014/main" id="{A47E39BE-FD0B-49FD-825D-01C4A357D402}"/>
                </a:ext>
              </a:extLst>
            </p:cNvPr>
            <p:cNvSpPr/>
            <p:nvPr/>
          </p:nvSpPr>
          <p:spPr>
            <a:xfrm>
              <a:off x="6713955" y="2925846"/>
              <a:ext cx="44556" cy="9870"/>
            </a:xfrm>
            <a:custGeom>
              <a:avLst/>
              <a:gdLst/>
              <a:ahLst/>
              <a:cxnLst/>
              <a:rect l="l" t="t" r="r" b="b"/>
              <a:pathLst>
                <a:path w="1255" h="278" extrusionOk="0">
                  <a:moveTo>
                    <a:pt x="141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9"/>
                  </a:cubicBezTo>
                  <a:cubicBezTo>
                    <a:pt x="1254" y="64"/>
                    <a:pt x="1192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533;p59">
              <a:extLst>
                <a:ext uri="{FF2B5EF4-FFF2-40B4-BE49-F238E27FC236}">
                  <a16:creationId xmlns:a16="http://schemas.microsoft.com/office/drawing/2014/main" id="{DAF2E0A7-6E98-435C-A866-ADFE0CCAA8CA}"/>
                </a:ext>
              </a:extLst>
            </p:cNvPr>
            <p:cNvSpPr/>
            <p:nvPr/>
          </p:nvSpPr>
          <p:spPr>
            <a:xfrm>
              <a:off x="6699363" y="2952261"/>
              <a:ext cx="17148" cy="9906"/>
            </a:xfrm>
            <a:custGeom>
              <a:avLst/>
              <a:gdLst/>
              <a:ahLst/>
              <a:cxnLst/>
              <a:rect l="l" t="t" r="r" b="b"/>
              <a:pathLst>
                <a:path w="483" h="279" extrusionOk="0">
                  <a:moveTo>
                    <a:pt x="140" y="1"/>
                  </a:moveTo>
                  <a:cubicBezTo>
                    <a:pt x="64" y="1"/>
                    <a:pt x="0" y="64"/>
                    <a:pt x="0" y="140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2" y="215"/>
                    <a:pt x="482" y="140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534;p59">
              <a:extLst>
                <a:ext uri="{FF2B5EF4-FFF2-40B4-BE49-F238E27FC236}">
                  <a16:creationId xmlns:a16="http://schemas.microsoft.com/office/drawing/2014/main" id="{D7930E13-2A4A-4CE8-AC95-948F256BB7E1}"/>
                </a:ext>
              </a:extLst>
            </p:cNvPr>
            <p:cNvSpPr/>
            <p:nvPr/>
          </p:nvSpPr>
          <p:spPr>
            <a:xfrm>
              <a:off x="6723079" y="2952261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5"/>
                    <a:pt x="997" y="140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535;p59">
              <a:extLst>
                <a:ext uri="{FF2B5EF4-FFF2-40B4-BE49-F238E27FC236}">
                  <a16:creationId xmlns:a16="http://schemas.microsoft.com/office/drawing/2014/main" id="{E5684A16-C0C1-4C3B-B949-54475BC8ECED}"/>
                </a:ext>
              </a:extLst>
            </p:cNvPr>
            <p:cNvSpPr/>
            <p:nvPr/>
          </p:nvSpPr>
          <p:spPr>
            <a:xfrm>
              <a:off x="6690310" y="2978747"/>
              <a:ext cx="17148" cy="9835"/>
            </a:xfrm>
            <a:custGeom>
              <a:avLst/>
              <a:gdLst/>
              <a:ahLst/>
              <a:cxnLst/>
              <a:rect l="l" t="t" r="r" b="b"/>
              <a:pathLst>
                <a:path w="483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8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536;p59">
              <a:extLst>
                <a:ext uri="{FF2B5EF4-FFF2-40B4-BE49-F238E27FC236}">
                  <a16:creationId xmlns:a16="http://schemas.microsoft.com/office/drawing/2014/main" id="{8866EE4E-8EFD-4720-857E-3A771DFD2C3E}"/>
                </a:ext>
              </a:extLst>
            </p:cNvPr>
            <p:cNvSpPr/>
            <p:nvPr/>
          </p:nvSpPr>
          <p:spPr>
            <a:xfrm>
              <a:off x="6713955" y="2978747"/>
              <a:ext cx="44556" cy="9835"/>
            </a:xfrm>
            <a:custGeom>
              <a:avLst/>
              <a:gdLst/>
              <a:ahLst/>
              <a:cxnLst/>
              <a:rect l="l" t="t" r="r" b="b"/>
              <a:pathLst>
                <a:path w="1255" h="277" extrusionOk="0">
                  <a:moveTo>
                    <a:pt x="141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8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537;p59">
              <a:extLst>
                <a:ext uri="{FF2B5EF4-FFF2-40B4-BE49-F238E27FC236}">
                  <a16:creationId xmlns:a16="http://schemas.microsoft.com/office/drawing/2014/main" id="{BAFFD700-F606-4D5D-BF38-0CAF2DE859D9}"/>
                </a:ext>
              </a:extLst>
            </p:cNvPr>
            <p:cNvSpPr/>
            <p:nvPr/>
          </p:nvSpPr>
          <p:spPr>
            <a:xfrm>
              <a:off x="6699363" y="3005091"/>
              <a:ext cx="17254" cy="9906"/>
            </a:xfrm>
            <a:custGeom>
              <a:avLst/>
              <a:gdLst/>
              <a:ahLst/>
              <a:cxnLst/>
              <a:rect l="l" t="t" r="r" b="b"/>
              <a:pathLst>
                <a:path w="486" h="279" extrusionOk="0">
                  <a:moveTo>
                    <a:pt x="140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5" y="217"/>
                    <a:pt x="482" y="139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538;p59">
              <a:extLst>
                <a:ext uri="{FF2B5EF4-FFF2-40B4-BE49-F238E27FC236}">
                  <a16:creationId xmlns:a16="http://schemas.microsoft.com/office/drawing/2014/main" id="{410EFD3E-AF6B-4BBA-AFAC-6707E683D171}"/>
                </a:ext>
              </a:extLst>
            </p:cNvPr>
            <p:cNvSpPr/>
            <p:nvPr/>
          </p:nvSpPr>
          <p:spPr>
            <a:xfrm>
              <a:off x="6723079" y="3005091"/>
              <a:ext cx="35431" cy="9906"/>
            </a:xfrm>
            <a:custGeom>
              <a:avLst/>
              <a:gdLst/>
              <a:ahLst/>
              <a:cxnLst/>
              <a:rect l="l" t="t" r="r" b="b"/>
              <a:pathLst>
                <a:path w="998" h="279" extrusionOk="0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7"/>
                    <a:pt x="997" y="139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539;p59">
              <a:extLst>
                <a:ext uri="{FF2B5EF4-FFF2-40B4-BE49-F238E27FC236}">
                  <a16:creationId xmlns:a16="http://schemas.microsoft.com/office/drawing/2014/main" id="{55B2DFEB-0623-46B7-AEB3-3AD5073DA380}"/>
                </a:ext>
              </a:extLst>
            </p:cNvPr>
            <p:cNvSpPr/>
            <p:nvPr/>
          </p:nvSpPr>
          <p:spPr>
            <a:xfrm>
              <a:off x="6821709" y="2874721"/>
              <a:ext cx="27798" cy="30996"/>
            </a:xfrm>
            <a:custGeom>
              <a:avLst/>
              <a:gdLst/>
              <a:ahLst/>
              <a:cxnLst/>
              <a:rect l="l" t="t" r="r" b="b"/>
              <a:pathLst>
                <a:path w="783" h="873" extrusionOk="0">
                  <a:moveTo>
                    <a:pt x="438" y="0"/>
                  </a:moveTo>
                  <a:cubicBezTo>
                    <a:pt x="198" y="0"/>
                    <a:pt x="1" y="196"/>
                    <a:pt x="1" y="436"/>
                  </a:cubicBezTo>
                  <a:cubicBezTo>
                    <a:pt x="1" y="678"/>
                    <a:pt x="199" y="872"/>
                    <a:pt x="440" y="872"/>
                  </a:cubicBezTo>
                  <a:cubicBezTo>
                    <a:pt x="538" y="872"/>
                    <a:pt x="627" y="839"/>
                    <a:pt x="696" y="779"/>
                  </a:cubicBezTo>
                  <a:cubicBezTo>
                    <a:pt x="709" y="766"/>
                    <a:pt x="723" y="753"/>
                    <a:pt x="733" y="739"/>
                  </a:cubicBezTo>
                  <a:cubicBezTo>
                    <a:pt x="782" y="680"/>
                    <a:pt x="775" y="593"/>
                    <a:pt x="717" y="543"/>
                  </a:cubicBezTo>
                  <a:cubicBezTo>
                    <a:pt x="691" y="521"/>
                    <a:pt x="659" y="510"/>
                    <a:pt x="628" y="510"/>
                  </a:cubicBezTo>
                  <a:cubicBezTo>
                    <a:pt x="589" y="510"/>
                    <a:pt x="550" y="527"/>
                    <a:pt x="522" y="559"/>
                  </a:cubicBezTo>
                  <a:lnTo>
                    <a:pt x="510" y="570"/>
                  </a:lnTo>
                  <a:cubicBezTo>
                    <a:pt x="493" y="586"/>
                    <a:pt x="469" y="593"/>
                    <a:pt x="440" y="593"/>
                  </a:cubicBezTo>
                  <a:cubicBezTo>
                    <a:pt x="352" y="593"/>
                    <a:pt x="281" y="521"/>
                    <a:pt x="281" y="435"/>
                  </a:cubicBezTo>
                  <a:cubicBezTo>
                    <a:pt x="281" y="347"/>
                    <a:pt x="353" y="277"/>
                    <a:pt x="440" y="277"/>
                  </a:cubicBezTo>
                  <a:cubicBezTo>
                    <a:pt x="473" y="277"/>
                    <a:pt x="503" y="285"/>
                    <a:pt x="529" y="304"/>
                  </a:cubicBezTo>
                  <a:cubicBezTo>
                    <a:pt x="552" y="320"/>
                    <a:pt x="579" y="328"/>
                    <a:pt x="606" y="328"/>
                  </a:cubicBezTo>
                  <a:cubicBezTo>
                    <a:pt x="650" y="328"/>
                    <a:pt x="694" y="307"/>
                    <a:pt x="720" y="267"/>
                  </a:cubicBezTo>
                  <a:cubicBezTo>
                    <a:pt x="764" y="203"/>
                    <a:pt x="748" y="117"/>
                    <a:pt x="683" y="74"/>
                  </a:cubicBezTo>
                  <a:cubicBezTo>
                    <a:pt x="611" y="25"/>
                    <a:pt x="526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540;p59">
              <a:extLst>
                <a:ext uri="{FF2B5EF4-FFF2-40B4-BE49-F238E27FC236}">
                  <a16:creationId xmlns:a16="http://schemas.microsoft.com/office/drawing/2014/main" id="{52EE5D9D-1067-43E6-A5F0-882B8AFEA247}"/>
                </a:ext>
              </a:extLst>
            </p:cNvPr>
            <p:cNvSpPr/>
            <p:nvPr/>
          </p:nvSpPr>
          <p:spPr>
            <a:xfrm>
              <a:off x="6854763" y="2874614"/>
              <a:ext cx="31065" cy="31102"/>
            </a:xfrm>
            <a:custGeom>
              <a:avLst/>
              <a:gdLst/>
              <a:ahLst/>
              <a:cxnLst/>
              <a:rect l="l" t="t" r="r" b="b"/>
              <a:pathLst>
                <a:path w="875" h="876" extrusionOk="0">
                  <a:moveTo>
                    <a:pt x="437" y="280"/>
                  </a:moveTo>
                  <a:cubicBezTo>
                    <a:pt x="526" y="280"/>
                    <a:pt x="595" y="352"/>
                    <a:pt x="595" y="438"/>
                  </a:cubicBezTo>
                  <a:cubicBezTo>
                    <a:pt x="595" y="526"/>
                    <a:pt x="523" y="596"/>
                    <a:pt x="437" y="596"/>
                  </a:cubicBezTo>
                  <a:cubicBezTo>
                    <a:pt x="349" y="596"/>
                    <a:pt x="279" y="524"/>
                    <a:pt x="279" y="438"/>
                  </a:cubicBezTo>
                  <a:cubicBezTo>
                    <a:pt x="277" y="350"/>
                    <a:pt x="349" y="280"/>
                    <a:pt x="437" y="280"/>
                  </a:cubicBezTo>
                  <a:close/>
                  <a:moveTo>
                    <a:pt x="437" y="0"/>
                  </a:moveTo>
                  <a:cubicBezTo>
                    <a:pt x="197" y="0"/>
                    <a:pt x="1" y="198"/>
                    <a:pt x="1" y="438"/>
                  </a:cubicBezTo>
                  <a:cubicBezTo>
                    <a:pt x="1" y="680"/>
                    <a:pt x="197" y="875"/>
                    <a:pt x="437" y="875"/>
                  </a:cubicBezTo>
                  <a:cubicBezTo>
                    <a:pt x="679" y="875"/>
                    <a:pt x="874" y="680"/>
                    <a:pt x="874" y="438"/>
                  </a:cubicBezTo>
                  <a:cubicBezTo>
                    <a:pt x="874" y="198"/>
                    <a:pt x="679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541;p59">
              <a:extLst>
                <a:ext uri="{FF2B5EF4-FFF2-40B4-BE49-F238E27FC236}">
                  <a16:creationId xmlns:a16="http://schemas.microsoft.com/office/drawing/2014/main" id="{CF95C304-A798-4EC7-91F5-CB485ECDAD94}"/>
                </a:ext>
              </a:extLst>
            </p:cNvPr>
            <p:cNvSpPr/>
            <p:nvPr/>
          </p:nvSpPr>
          <p:spPr>
            <a:xfrm>
              <a:off x="6891473" y="2873691"/>
              <a:ext cx="37917" cy="31244"/>
            </a:xfrm>
            <a:custGeom>
              <a:avLst/>
              <a:gdLst/>
              <a:ahLst/>
              <a:cxnLst/>
              <a:rect l="l" t="t" r="r" b="b"/>
              <a:pathLst>
                <a:path w="1068" h="880" extrusionOk="0">
                  <a:moveTo>
                    <a:pt x="140" y="1"/>
                  </a:moveTo>
                  <a:cubicBezTo>
                    <a:pt x="62" y="1"/>
                    <a:pt x="0" y="62"/>
                    <a:pt x="0" y="139"/>
                  </a:cubicBezTo>
                  <a:lnTo>
                    <a:pt x="0" y="737"/>
                  </a:lnTo>
                  <a:cubicBezTo>
                    <a:pt x="4" y="817"/>
                    <a:pt x="68" y="878"/>
                    <a:pt x="143" y="878"/>
                  </a:cubicBezTo>
                  <a:cubicBezTo>
                    <a:pt x="220" y="878"/>
                    <a:pt x="281" y="815"/>
                    <a:pt x="281" y="739"/>
                  </a:cubicBezTo>
                  <a:lnTo>
                    <a:pt x="281" y="432"/>
                  </a:lnTo>
                  <a:cubicBezTo>
                    <a:pt x="281" y="418"/>
                    <a:pt x="284" y="291"/>
                    <a:pt x="357" y="291"/>
                  </a:cubicBezTo>
                  <a:cubicBezTo>
                    <a:pt x="370" y="291"/>
                    <a:pt x="377" y="293"/>
                    <a:pt x="377" y="293"/>
                  </a:cubicBezTo>
                  <a:cubicBezTo>
                    <a:pt x="377" y="293"/>
                    <a:pt x="396" y="314"/>
                    <a:pt x="399" y="405"/>
                  </a:cubicBezTo>
                  <a:lnTo>
                    <a:pt x="399" y="442"/>
                  </a:lnTo>
                  <a:lnTo>
                    <a:pt x="399" y="444"/>
                  </a:lnTo>
                  <a:lnTo>
                    <a:pt x="399" y="742"/>
                  </a:lnTo>
                  <a:cubicBezTo>
                    <a:pt x="399" y="818"/>
                    <a:pt x="461" y="880"/>
                    <a:pt x="537" y="880"/>
                  </a:cubicBezTo>
                  <a:cubicBezTo>
                    <a:pt x="615" y="880"/>
                    <a:pt x="675" y="817"/>
                    <a:pt x="675" y="742"/>
                  </a:cubicBezTo>
                  <a:lnTo>
                    <a:pt x="675" y="473"/>
                  </a:lnTo>
                  <a:lnTo>
                    <a:pt x="675" y="429"/>
                  </a:lnTo>
                  <a:lnTo>
                    <a:pt x="675" y="418"/>
                  </a:lnTo>
                  <a:lnTo>
                    <a:pt x="675" y="391"/>
                  </a:lnTo>
                  <a:cubicBezTo>
                    <a:pt x="675" y="293"/>
                    <a:pt x="715" y="293"/>
                    <a:pt x="740" y="293"/>
                  </a:cubicBezTo>
                  <a:cubicBezTo>
                    <a:pt x="763" y="293"/>
                    <a:pt x="773" y="297"/>
                    <a:pt x="773" y="297"/>
                  </a:cubicBezTo>
                  <a:cubicBezTo>
                    <a:pt x="774" y="298"/>
                    <a:pt x="792" y="324"/>
                    <a:pt x="787" y="429"/>
                  </a:cubicBezTo>
                  <a:lnTo>
                    <a:pt x="787" y="435"/>
                  </a:lnTo>
                  <a:lnTo>
                    <a:pt x="787" y="739"/>
                  </a:lnTo>
                  <a:cubicBezTo>
                    <a:pt x="787" y="817"/>
                    <a:pt x="849" y="878"/>
                    <a:pt x="925" y="878"/>
                  </a:cubicBezTo>
                  <a:cubicBezTo>
                    <a:pt x="1003" y="878"/>
                    <a:pt x="1064" y="815"/>
                    <a:pt x="1064" y="739"/>
                  </a:cubicBezTo>
                  <a:lnTo>
                    <a:pt x="1064" y="437"/>
                  </a:lnTo>
                  <a:cubicBezTo>
                    <a:pt x="1068" y="339"/>
                    <a:pt x="1062" y="198"/>
                    <a:pt x="971" y="103"/>
                  </a:cubicBezTo>
                  <a:cubicBezTo>
                    <a:pt x="914" y="44"/>
                    <a:pt x="838" y="12"/>
                    <a:pt x="738" y="12"/>
                  </a:cubicBezTo>
                  <a:cubicBezTo>
                    <a:pt x="665" y="12"/>
                    <a:pt x="597" y="32"/>
                    <a:pt x="544" y="68"/>
                  </a:cubicBezTo>
                  <a:cubicBezTo>
                    <a:pt x="481" y="19"/>
                    <a:pt x="409" y="9"/>
                    <a:pt x="353" y="9"/>
                  </a:cubicBezTo>
                  <a:cubicBezTo>
                    <a:pt x="308" y="9"/>
                    <a:pt x="266" y="18"/>
                    <a:pt x="229" y="32"/>
                  </a:cubicBezTo>
                  <a:cubicBezTo>
                    <a:pt x="206" y="12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542;p59">
              <a:extLst>
                <a:ext uri="{FF2B5EF4-FFF2-40B4-BE49-F238E27FC236}">
                  <a16:creationId xmlns:a16="http://schemas.microsoft.com/office/drawing/2014/main" id="{481B8ED1-5D2B-44A5-BB54-14D43DE7DBB0}"/>
                </a:ext>
              </a:extLst>
            </p:cNvPr>
            <p:cNvSpPr/>
            <p:nvPr/>
          </p:nvSpPr>
          <p:spPr>
            <a:xfrm>
              <a:off x="6794016" y="2872945"/>
              <a:ext cx="17680" cy="32771"/>
            </a:xfrm>
            <a:custGeom>
              <a:avLst/>
              <a:gdLst/>
              <a:ahLst/>
              <a:cxnLst/>
              <a:rect l="l" t="t" r="r" b="b"/>
              <a:pathLst>
                <a:path w="498" h="923" extrusionOk="0">
                  <a:moveTo>
                    <a:pt x="338" y="1"/>
                  </a:moveTo>
                  <a:cubicBezTo>
                    <a:pt x="290" y="1"/>
                    <a:pt x="245" y="25"/>
                    <a:pt x="218" y="68"/>
                  </a:cubicBezTo>
                  <a:lnTo>
                    <a:pt x="28" y="383"/>
                  </a:lnTo>
                  <a:cubicBezTo>
                    <a:pt x="1" y="426"/>
                    <a:pt x="1" y="479"/>
                    <a:pt x="25" y="524"/>
                  </a:cubicBezTo>
                  <a:lnTo>
                    <a:pt x="217" y="852"/>
                  </a:lnTo>
                  <a:cubicBezTo>
                    <a:pt x="241" y="897"/>
                    <a:pt x="289" y="922"/>
                    <a:pt x="338" y="922"/>
                  </a:cubicBezTo>
                  <a:cubicBezTo>
                    <a:pt x="361" y="922"/>
                    <a:pt x="384" y="917"/>
                    <a:pt x="407" y="904"/>
                  </a:cubicBezTo>
                  <a:cubicBezTo>
                    <a:pt x="474" y="866"/>
                    <a:pt x="497" y="780"/>
                    <a:pt x="457" y="714"/>
                  </a:cubicBezTo>
                  <a:lnTo>
                    <a:pt x="309" y="456"/>
                  </a:lnTo>
                  <a:lnTo>
                    <a:pt x="456" y="212"/>
                  </a:lnTo>
                  <a:cubicBezTo>
                    <a:pt x="496" y="145"/>
                    <a:pt x="474" y="60"/>
                    <a:pt x="410" y="20"/>
                  </a:cubicBezTo>
                  <a:cubicBezTo>
                    <a:pt x="387" y="7"/>
                    <a:pt x="362" y="1"/>
                    <a:pt x="3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543;p59">
              <a:extLst>
                <a:ext uri="{FF2B5EF4-FFF2-40B4-BE49-F238E27FC236}">
                  <a16:creationId xmlns:a16="http://schemas.microsoft.com/office/drawing/2014/main" id="{5F3D69A2-ED96-491E-9920-57A8563C6135}"/>
                </a:ext>
              </a:extLst>
            </p:cNvPr>
            <p:cNvSpPr/>
            <p:nvPr/>
          </p:nvSpPr>
          <p:spPr>
            <a:xfrm>
              <a:off x="6794300" y="2925846"/>
              <a:ext cx="187098" cy="9870"/>
            </a:xfrm>
            <a:custGeom>
              <a:avLst/>
              <a:gdLst/>
              <a:ahLst/>
              <a:cxnLst/>
              <a:rect l="l" t="t" r="r" b="b"/>
              <a:pathLst>
                <a:path w="5270" h="278" extrusionOk="0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5132" y="277"/>
                  </a:lnTo>
                  <a:cubicBezTo>
                    <a:pt x="5209" y="277"/>
                    <a:pt x="5270" y="215"/>
                    <a:pt x="5270" y="139"/>
                  </a:cubicBezTo>
                  <a:cubicBezTo>
                    <a:pt x="5270" y="64"/>
                    <a:pt x="5208" y="1"/>
                    <a:pt x="513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544;p59">
              <a:extLst>
                <a:ext uri="{FF2B5EF4-FFF2-40B4-BE49-F238E27FC236}">
                  <a16:creationId xmlns:a16="http://schemas.microsoft.com/office/drawing/2014/main" id="{CAECFF6B-0E05-48A7-B156-EDF7BCDBFB2D}"/>
                </a:ext>
              </a:extLst>
            </p:cNvPr>
            <p:cNvSpPr/>
            <p:nvPr/>
          </p:nvSpPr>
          <p:spPr>
            <a:xfrm>
              <a:off x="6851745" y="2952225"/>
              <a:ext cx="129655" cy="9906"/>
            </a:xfrm>
            <a:custGeom>
              <a:avLst/>
              <a:gdLst/>
              <a:ahLst/>
              <a:cxnLst/>
              <a:rect l="l" t="t" r="r" b="b"/>
              <a:pathLst>
                <a:path w="3652" h="279" extrusionOk="0">
                  <a:moveTo>
                    <a:pt x="139" y="0"/>
                  </a:moveTo>
                  <a:cubicBezTo>
                    <a:pt x="61" y="0"/>
                    <a:pt x="1" y="64"/>
                    <a:pt x="1" y="139"/>
                  </a:cubicBezTo>
                  <a:cubicBezTo>
                    <a:pt x="1" y="216"/>
                    <a:pt x="63" y="278"/>
                    <a:pt x="139" y="278"/>
                  </a:cubicBezTo>
                  <a:lnTo>
                    <a:pt x="3514" y="278"/>
                  </a:lnTo>
                  <a:cubicBezTo>
                    <a:pt x="3591" y="278"/>
                    <a:pt x="3652" y="215"/>
                    <a:pt x="3652" y="139"/>
                  </a:cubicBezTo>
                  <a:cubicBezTo>
                    <a:pt x="3652" y="64"/>
                    <a:pt x="3591" y="0"/>
                    <a:pt x="351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545;p59">
              <a:extLst>
                <a:ext uri="{FF2B5EF4-FFF2-40B4-BE49-F238E27FC236}">
                  <a16:creationId xmlns:a16="http://schemas.microsoft.com/office/drawing/2014/main" id="{4B0CBB1C-FDD8-4596-8B28-9EFFE2A6D6F3}"/>
                </a:ext>
              </a:extLst>
            </p:cNvPr>
            <p:cNvSpPr/>
            <p:nvPr/>
          </p:nvSpPr>
          <p:spPr>
            <a:xfrm>
              <a:off x="6794300" y="2952261"/>
              <a:ext cx="44520" cy="9906"/>
            </a:xfrm>
            <a:custGeom>
              <a:avLst/>
              <a:gdLst/>
              <a:ahLst/>
              <a:cxnLst/>
              <a:rect l="l" t="t" r="r" b="b"/>
              <a:pathLst>
                <a:path w="1254" h="279" extrusionOk="0">
                  <a:moveTo>
                    <a:pt x="138" y="1"/>
                  </a:moveTo>
                  <a:cubicBezTo>
                    <a:pt x="61" y="1"/>
                    <a:pt x="0" y="64"/>
                    <a:pt x="0" y="140"/>
                  </a:cubicBezTo>
                  <a:cubicBezTo>
                    <a:pt x="0" y="215"/>
                    <a:pt x="63" y="279"/>
                    <a:pt x="138" y="279"/>
                  </a:cubicBezTo>
                  <a:lnTo>
                    <a:pt x="1115" y="279"/>
                  </a:lnTo>
                  <a:cubicBezTo>
                    <a:pt x="1192" y="279"/>
                    <a:pt x="1253" y="215"/>
                    <a:pt x="1253" y="140"/>
                  </a:cubicBezTo>
                  <a:cubicBezTo>
                    <a:pt x="1253" y="64"/>
                    <a:pt x="1190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546;p59">
              <a:extLst>
                <a:ext uri="{FF2B5EF4-FFF2-40B4-BE49-F238E27FC236}">
                  <a16:creationId xmlns:a16="http://schemas.microsoft.com/office/drawing/2014/main" id="{A17CC5AA-9D86-4E58-AF14-5D9AC8294118}"/>
                </a:ext>
              </a:extLst>
            </p:cNvPr>
            <p:cNvSpPr/>
            <p:nvPr/>
          </p:nvSpPr>
          <p:spPr>
            <a:xfrm>
              <a:off x="6947747" y="2978676"/>
              <a:ext cx="33656" cy="9870"/>
            </a:xfrm>
            <a:custGeom>
              <a:avLst/>
              <a:gdLst/>
              <a:ahLst/>
              <a:cxnLst/>
              <a:rect l="l" t="t" r="r" b="b"/>
              <a:pathLst>
                <a:path w="948" h="278" extrusionOk="0">
                  <a:moveTo>
                    <a:pt x="139" y="1"/>
                  </a:moveTo>
                  <a:cubicBezTo>
                    <a:pt x="61" y="1"/>
                    <a:pt x="1" y="63"/>
                    <a:pt x="1" y="139"/>
                  </a:cubicBezTo>
                  <a:cubicBezTo>
                    <a:pt x="1" y="217"/>
                    <a:pt x="63" y="277"/>
                    <a:pt x="139" y="277"/>
                  </a:cubicBezTo>
                  <a:lnTo>
                    <a:pt x="810" y="277"/>
                  </a:lnTo>
                  <a:cubicBezTo>
                    <a:pt x="887" y="277"/>
                    <a:pt x="948" y="214"/>
                    <a:pt x="948" y="139"/>
                  </a:cubicBezTo>
                  <a:cubicBezTo>
                    <a:pt x="948" y="63"/>
                    <a:pt x="887" y="1"/>
                    <a:pt x="81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547;p59">
              <a:extLst>
                <a:ext uri="{FF2B5EF4-FFF2-40B4-BE49-F238E27FC236}">
                  <a16:creationId xmlns:a16="http://schemas.microsoft.com/office/drawing/2014/main" id="{66D876E9-012A-4F3A-A6C6-224ACDC7C806}"/>
                </a:ext>
              </a:extLst>
            </p:cNvPr>
            <p:cNvSpPr/>
            <p:nvPr/>
          </p:nvSpPr>
          <p:spPr>
            <a:xfrm>
              <a:off x="6794300" y="2978747"/>
              <a:ext cx="140554" cy="9835"/>
            </a:xfrm>
            <a:custGeom>
              <a:avLst/>
              <a:gdLst/>
              <a:ahLst/>
              <a:cxnLst/>
              <a:rect l="l" t="t" r="r" b="b"/>
              <a:pathLst>
                <a:path w="3959" h="277" extrusionOk="0"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3821" y="277"/>
                  </a:lnTo>
                  <a:cubicBezTo>
                    <a:pt x="3898" y="277"/>
                    <a:pt x="3959" y="215"/>
                    <a:pt x="3959" y="138"/>
                  </a:cubicBezTo>
                  <a:cubicBezTo>
                    <a:pt x="3959" y="61"/>
                    <a:pt x="3896" y="0"/>
                    <a:pt x="382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548;p59">
              <a:extLst>
                <a:ext uri="{FF2B5EF4-FFF2-40B4-BE49-F238E27FC236}">
                  <a16:creationId xmlns:a16="http://schemas.microsoft.com/office/drawing/2014/main" id="{00A92A7B-65FE-42A5-ABBA-1E4734444D74}"/>
                </a:ext>
              </a:extLst>
            </p:cNvPr>
            <p:cNvSpPr/>
            <p:nvPr/>
          </p:nvSpPr>
          <p:spPr>
            <a:xfrm>
              <a:off x="6899497" y="3005091"/>
              <a:ext cx="81904" cy="9906"/>
            </a:xfrm>
            <a:custGeom>
              <a:avLst/>
              <a:gdLst/>
              <a:ahLst/>
              <a:cxnLst/>
              <a:rect l="l" t="t" r="r" b="b"/>
              <a:pathLst>
                <a:path w="2307" h="279" extrusionOk="0">
                  <a:moveTo>
                    <a:pt x="138" y="1"/>
                  </a:moveTo>
                  <a:cubicBezTo>
                    <a:pt x="60" y="1"/>
                    <a:pt x="0" y="64"/>
                    <a:pt x="0" y="139"/>
                  </a:cubicBezTo>
                  <a:cubicBezTo>
                    <a:pt x="0" y="217"/>
                    <a:pt x="62" y="279"/>
                    <a:pt x="138" y="279"/>
                  </a:cubicBezTo>
                  <a:lnTo>
                    <a:pt x="2169" y="279"/>
                  </a:lnTo>
                  <a:cubicBezTo>
                    <a:pt x="2246" y="279"/>
                    <a:pt x="2307" y="215"/>
                    <a:pt x="2307" y="139"/>
                  </a:cubicBezTo>
                  <a:cubicBezTo>
                    <a:pt x="2307" y="64"/>
                    <a:pt x="2246" y="1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549;p59">
              <a:extLst>
                <a:ext uri="{FF2B5EF4-FFF2-40B4-BE49-F238E27FC236}">
                  <a16:creationId xmlns:a16="http://schemas.microsoft.com/office/drawing/2014/main" id="{64A5461E-B157-40A5-A240-52477EEDF2D5}"/>
                </a:ext>
              </a:extLst>
            </p:cNvPr>
            <p:cNvSpPr/>
            <p:nvPr/>
          </p:nvSpPr>
          <p:spPr>
            <a:xfrm>
              <a:off x="6794335" y="3005091"/>
              <a:ext cx="92307" cy="9906"/>
            </a:xfrm>
            <a:custGeom>
              <a:avLst/>
              <a:gdLst/>
              <a:ahLst/>
              <a:cxnLst/>
              <a:rect l="l" t="t" r="r" b="b"/>
              <a:pathLst>
                <a:path w="2600" h="279" extrusionOk="0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7"/>
                    <a:pt x="64" y="279"/>
                    <a:pt x="139" y="279"/>
                  </a:cubicBezTo>
                  <a:lnTo>
                    <a:pt x="2461" y="279"/>
                  </a:lnTo>
                  <a:cubicBezTo>
                    <a:pt x="2539" y="279"/>
                    <a:pt x="2599" y="215"/>
                    <a:pt x="2599" y="139"/>
                  </a:cubicBezTo>
                  <a:cubicBezTo>
                    <a:pt x="2599" y="64"/>
                    <a:pt x="2538" y="1"/>
                    <a:pt x="24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550;p59">
              <a:extLst>
                <a:ext uri="{FF2B5EF4-FFF2-40B4-BE49-F238E27FC236}">
                  <a16:creationId xmlns:a16="http://schemas.microsoft.com/office/drawing/2014/main" id="{B0BB9507-9E61-41A0-9372-5D283EFAA345}"/>
                </a:ext>
              </a:extLst>
            </p:cNvPr>
            <p:cNvSpPr/>
            <p:nvPr/>
          </p:nvSpPr>
          <p:spPr>
            <a:xfrm>
              <a:off x="6739660" y="3106774"/>
              <a:ext cx="196222" cy="27587"/>
            </a:xfrm>
            <a:custGeom>
              <a:avLst/>
              <a:gdLst/>
              <a:ahLst/>
              <a:cxnLst/>
              <a:rect l="l" t="t" r="r" b="b"/>
              <a:pathLst>
                <a:path w="5527" h="777" extrusionOk="0">
                  <a:moveTo>
                    <a:pt x="589" y="0"/>
                  </a:moveTo>
                  <a:cubicBezTo>
                    <a:pt x="264" y="0"/>
                    <a:pt x="1" y="265"/>
                    <a:pt x="1" y="589"/>
                  </a:cubicBezTo>
                  <a:lnTo>
                    <a:pt x="1" y="776"/>
                  </a:lnTo>
                  <a:lnTo>
                    <a:pt x="5527" y="776"/>
                  </a:lnTo>
                  <a:lnTo>
                    <a:pt x="5527" y="589"/>
                  </a:lnTo>
                  <a:cubicBezTo>
                    <a:pt x="5527" y="264"/>
                    <a:pt x="5262" y="0"/>
                    <a:pt x="4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551;p59">
              <a:extLst>
                <a:ext uri="{FF2B5EF4-FFF2-40B4-BE49-F238E27FC236}">
                  <a16:creationId xmlns:a16="http://schemas.microsoft.com/office/drawing/2014/main" id="{E629A7C8-E345-427B-98FC-AA4B6BE08076}"/>
                </a:ext>
              </a:extLst>
            </p:cNvPr>
            <p:cNvSpPr/>
            <p:nvPr/>
          </p:nvSpPr>
          <p:spPr>
            <a:xfrm>
              <a:off x="6900917" y="3106809"/>
              <a:ext cx="34934" cy="27587"/>
            </a:xfrm>
            <a:custGeom>
              <a:avLst/>
              <a:gdLst/>
              <a:ahLst/>
              <a:cxnLst/>
              <a:rect l="l" t="t" r="r" b="b"/>
              <a:pathLst>
                <a:path w="984" h="777" extrusionOk="0">
                  <a:moveTo>
                    <a:pt x="0" y="1"/>
                  </a:moveTo>
                  <a:cubicBezTo>
                    <a:pt x="327" y="1"/>
                    <a:pt x="589" y="266"/>
                    <a:pt x="589" y="589"/>
                  </a:cubicBezTo>
                  <a:lnTo>
                    <a:pt x="589" y="777"/>
                  </a:lnTo>
                  <a:lnTo>
                    <a:pt x="983" y="777"/>
                  </a:lnTo>
                  <a:lnTo>
                    <a:pt x="983" y="589"/>
                  </a:lnTo>
                  <a:cubicBezTo>
                    <a:pt x="983" y="264"/>
                    <a:pt x="720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5017;p59">
            <a:extLst>
              <a:ext uri="{FF2B5EF4-FFF2-40B4-BE49-F238E27FC236}">
                <a16:creationId xmlns:a16="http://schemas.microsoft.com/office/drawing/2014/main" id="{5B0249AD-D2D9-4A77-B310-6A8311B1F423}"/>
              </a:ext>
            </a:extLst>
          </p:cNvPr>
          <p:cNvGrpSpPr/>
          <p:nvPr/>
        </p:nvGrpSpPr>
        <p:grpSpPr>
          <a:xfrm>
            <a:off x="4962457" y="3721150"/>
            <a:ext cx="245152" cy="327037"/>
            <a:chOff x="6715198" y="1514321"/>
            <a:chExt cx="245152" cy="327037"/>
          </a:xfrm>
        </p:grpSpPr>
        <p:sp>
          <p:nvSpPr>
            <p:cNvPr id="210" name="Google Shape;5018;p59">
              <a:extLst>
                <a:ext uri="{FF2B5EF4-FFF2-40B4-BE49-F238E27FC236}">
                  <a16:creationId xmlns:a16="http://schemas.microsoft.com/office/drawing/2014/main" id="{1D01005A-643E-45C4-8CCF-D7ED57EBDBF8}"/>
                </a:ext>
              </a:extLst>
            </p:cNvPr>
            <p:cNvSpPr/>
            <p:nvPr/>
          </p:nvSpPr>
          <p:spPr>
            <a:xfrm>
              <a:off x="6715198" y="1514428"/>
              <a:ext cx="171371" cy="326930"/>
            </a:xfrm>
            <a:custGeom>
              <a:avLst/>
              <a:gdLst/>
              <a:ahLst/>
              <a:cxnLst/>
              <a:rect l="l" t="t" r="r" b="b"/>
              <a:pathLst>
                <a:path w="4827" h="9208" extrusionOk="0">
                  <a:moveTo>
                    <a:pt x="4477" y="0"/>
                  </a:moveTo>
                  <a:cubicBezTo>
                    <a:pt x="4475" y="0"/>
                    <a:pt x="4473" y="0"/>
                    <a:pt x="4472" y="0"/>
                  </a:cubicBezTo>
                  <a:lnTo>
                    <a:pt x="3663" y="0"/>
                  </a:lnTo>
                  <a:lnTo>
                    <a:pt x="2415" y="357"/>
                  </a:lnTo>
                  <a:lnTo>
                    <a:pt x="1166" y="0"/>
                  </a:lnTo>
                  <a:lnTo>
                    <a:pt x="359" y="0"/>
                  </a:lnTo>
                  <a:cubicBezTo>
                    <a:pt x="162" y="0"/>
                    <a:pt x="0" y="160"/>
                    <a:pt x="0" y="357"/>
                  </a:cubicBezTo>
                  <a:lnTo>
                    <a:pt x="0" y="8850"/>
                  </a:lnTo>
                  <a:cubicBezTo>
                    <a:pt x="0" y="9047"/>
                    <a:pt x="162" y="9207"/>
                    <a:pt x="359" y="9207"/>
                  </a:cubicBezTo>
                  <a:lnTo>
                    <a:pt x="4469" y="9207"/>
                  </a:lnTo>
                  <a:cubicBezTo>
                    <a:pt x="4667" y="9207"/>
                    <a:pt x="4827" y="9047"/>
                    <a:pt x="4827" y="8850"/>
                  </a:cubicBezTo>
                  <a:lnTo>
                    <a:pt x="4827" y="357"/>
                  </a:lnTo>
                  <a:cubicBezTo>
                    <a:pt x="4827" y="162"/>
                    <a:pt x="4670" y="0"/>
                    <a:pt x="4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019;p59">
              <a:extLst>
                <a:ext uri="{FF2B5EF4-FFF2-40B4-BE49-F238E27FC236}">
                  <a16:creationId xmlns:a16="http://schemas.microsoft.com/office/drawing/2014/main" id="{33990D1E-2E8B-47D8-9899-CE7B6E068DEB}"/>
                </a:ext>
              </a:extLst>
            </p:cNvPr>
            <p:cNvSpPr/>
            <p:nvPr/>
          </p:nvSpPr>
          <p:spPr>
            <a:xfrm>
              <a:off x="6859733" y="1514428"/>
              <a:ext cx="26840" cy="326930"/>
            </a:xfrm>
            <a:custGeom>
              <a:avLst/>
              <a:gdLst/>
              <a:ahLst/>
              <a:cxnLst/>
              <a:rect l="l" t="t" r="r" b="b"/>
              <a:pathLst>
                <a:path w="756" h="9208" extrusionOk="0">
                  <a:moveTo>
                    <a:pt x="403" y="0"/>
                  </a:moveTo>
                  <a:cubicBezTo>
                    <a:pt x="401" y="0"/>
                    <a:pt x="399" y="0"/>
                    <a:pt x="398" y="0"/>
                  </a:cubicBezTo>
                  <a:lnTo>
                    <a:pt x="0" y="0"/>
                  </a:lnTo>
                  <a:cubicBezTo>
                    <a:pt x="199" y="0"/>
                    <a:pt x="359" y="160"/>
                    <a:pt x="359" y="357"/>
                  </a:cubicBezTo>
                  <a:lnTo>
                    <a:pt x="359" y="8850"/>
                  </a:lnTo>
                  <a:cubicBezTo>
                    <a:pt x="359" y="9047"/>
                    <a:pt x="199" y="9207"/>
                    <a:pt x="0" y="9207"/>
                  </a:cubicBezTo>
                  <a:lnTo>
                    <a:pt x="398" y="9207"/>
                  </a:lnTo>
                  <a:cubicBezTo>
                    <a:pt x="596" y="9207"/>
                    <a:pt x="756" y="9047"/>
                    <a:pt x="756" y="8850"/>
                  </a:cubicBezTo>
                  <a:lnTo>
                    <a:pt x="756" y="357"/>
                  </a:lnTo>
                  <a:cubicBezTo>
                    <a:pt x="756" y="162"/>
                    <a:pt x="599" y="0"/>
                    <a:pt x="40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020;p59">
              <a:extLst>
                <a:ext uri="{FF2B5EF4-FFF2-40B4-BE49-F238E27FC236}">
                  <a16:creationId xmlns:a16="http://schemas.microsoft.com/office/drawing/2014/main" id="{D2DA53C9-6C6D-4B61-B08B-B2F3DA5251A2}"/>
                </a:ext>
              </a:extLst>
            </p:cNvPr>
            <p:cNvSpPr/>
            <p:nvPr/>
          </p:nvSpPr>
          <p:spPr>
            <a:xfrm>
              <a:off x="6756595" y="1514321"/>
              <a:ext cx="88614" cy="25777"/>
            </a:xfrm>
            <a:custGeom>
              <a:avLst/>
              <a:gdLst/>
              <a:ahLst/>
              <a:cxnLst/>
              <a:rect l="l" t="t" r="r" b="b"/>
              <a:pathLst>
                <a:path w="2496" h="726" extrusionOk="0">
                  <a:moveTo>
                    <a:pt x="0" y="0"/>
                  </a:moveTo>
                  <a:lnTo>
                    <a:pt x="166" y="540"/>
                  </a:lnTo>
                  <a:cubicBezTo>
                    <a:pt x="200" y="651"/>
                    <a:pt x="302" y="726"/>
                    <a:pt x="417" y="726"/>
                  </a:cubicBezTo>
                  <a:lnTo>
                    <a:pt x="2078" y="726"/>
                  </a:lnTo>
                  <a:cubicBezTo>
                    <a:pt x="2193" y="726"/>
                    <a:pt x="2295" y="651"/>
                    <a:pt x="2330" y="540"/>
                  </a:cubicBezTo>
                  <a:lnTo>
                    <a:pt x="2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021;p59">
              <a:extLst>
                <a:ext uri="{FF2B5EF4-FFF2-40B4-BE49-F238E27FC236}">
                  <a16:creationId xmlns:a16="http://schemas.microsoft.com/office/drawing/2014/main" id="{F3B47C4D-15F9-4DA7-AC76-FB624C490610}"/>
                </a:ext>
              </a:extLst>
            </p:cNvPr>
            <p:cNvSpPr/>
            <p:nvPr/>
          </p:nvSpPr>
          <p:spPr>
            <a:xfrm>
              <a:off x="6817058" y="1514321"/>
              <a:ext cx="28153" cy="25777"/>
            </a:xfrm>
            <a:custGeom>
              <a:avLst/>
              <a:gdLst/>
              <a:ahLst/>
              <a:cxnLst/>
              <a:rect l="l" t="t" r="r" b="b"/>
              <a:pathLst>
                <a:path w="793" h="726" extrusionOk="0">
                  <a:moveTo>
                    <a:pt x="418" y="0"/>
                  </a:moveTo>
                  <a:lnTo>
                    <a:pt x="253" y="540"/>
                  </a:lnTo>
                  <a:cubicBezTo>
                    <a:pt x="218" y="651"/>
                    <a:pt x="116" y="726"/>
                    <a:pt x="1" y="726"/>
                  </a:cubicBezTo>
                  <a:lnTo>
                    <a:pt x="375" y="726"/>
                  </a:lnTo>
                  <a:cubicBezTo>
                    <a:pt x="490" y="726"/>
                    <a:pt x="592" y="651"/>
                    <a:pt x="627" y="540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022;p59">
              <a:extLst>
                <a:ext uri="{FF2B5EF4-FFF2-40B4-BE49-F238E27FC236}">
                  <a16:creationId xmlns:a16="http://schemas.microsoft.com/office/drawing/2014/main" id="{183B3F61-6D78-4ADD-844C-944B3233BC12}"/>
                </a:ext>
              </a:extLst>
            </p:cNvPr>
            <p:cNvSpPr/>
            <p:nvPr/>
          </p:nvSpPr>
          <p:spPr>
            <a:xfrm>
              <a:off x="6736606" y="1583944"/>
              <a:ext cx="128519" cy="84857"/>
            </a:xfrm>
            <a:custGeom>
              <a:avLst/>
              <a:gdLst/>
              <a:ahLst/>
              <a:cxnLst/>
              <a:rect l="l" t="t" r="r" b="b"/>
              <a:pathLst>
                <a:path w="3620" h="2390" extrusionOk="0">
                  <a:moveTo>
                    <a:pt x="252" y="1"/>
                  </a:moveTo>
                  <a:cubicBezTo>
                    <a:pt x="114" y="1"/>
                    <a:pt x="0" y="114"/>
                    <a:pt x="0" y="253"/>
                  </a:cubicBezTo>
                  <a:lnTo>
                    <a:pt x="0" y="2138"/>
                  </a:lnTo>
                  <a:cubicBezTo>
                    <a:pt x="0" y="2276"/>
                    <a:pt x="114" y="2390"/>
                    <a:pt x="252" y="2390"/>
                  </a:cubicBezTo>
                  <a:lnTo>
                    <a:pt x="3368" y="2390"/>
                  </a:lnTo>
                  <a:cubicBezTo>
                    <a:pt x="3506" y="2390"/>
                    <a:pt x="3620" y="2276"/>
                    <a:pt x="3620" y="2138"/>
                  </a:cubicBezTo>
                  <a:lnTo>
                    <a:pt x="3620" y="253"/>
                  </a:lnTo>
                  <a:cubicBezTo>
                    <a:pt x="3620" y="114"/>
                    <a:pt x="3506" y="1"/>
                    <a:pt x="3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023;p59">
              <a:extLst>
                <a:ext uri="{FF2B5EF4-FFF2-40B4-BE49-F238E27FC236}">
                  <a16:creationId xmlns:a16="http://schemas.microsoft.com/office/drawing/2014/main" id="{8F0D0466-7238-48D7-9932-C8BA5CC7D18C}"/>
                </a:ext>
              </a:extLst>
            </p:cNvPr>
            <p:cNvSpPr/>
            <p:nvPr/>
          </p:nvSpPr>
          <p:spPr>
            <a:xfrm>
              <a:off x="6843011" y="1583944"/>
              <a:ext cx="22118" cy="84857"/>
            </a:xfrm>
            <a:custGeom>
              <a:avLst/>
              <a:gdLst/>
              <a:ahLst/>
              <a:cxnLst/>
              <a:rect l="l" t="t" r="r" b="b"/>
              <a:pathLst>
                <a:path w="623" h="2390" extrusionOk="0">
                  <a:moveTo>
                    <a:pt x="1" y="1"/>
                  </a:moveTo>
                  <a:cubicBezTo>
                    <a:pt x="141" y="1"/>
                    <a:pt x="253" y="114"/>
                    <a:pt x="253" y="253"/>
                  </a:cubicBezTo>
                  <a:lnTo>
                    <a:pt x="253" y="2138"/>
                  </a:lnTo>
                  <a:cubicBezTo>
                    <a:pt x="253" y="2276"/>
                    <a:pt x="139" y="2390"/>
                    <a:pt x="1" y="2390"/>
                  </a:cubicBezTo>
                  <a:lnTo>
                    <a:pt x="371" y="2390"/>
                  </a:lnTo>
                  <a:cubicBezTo>
                    <a:pt x="512" y="2390"/>
                    <a:pt x="623" y="2276"/>
                    <a:pt x="623" y="2138"/>
                  </a:cubicBezTo>
                  <a:lnTo>
                    <a:pt x="623" y="253"/>
                  </a:lnTo>
                  <a:cubicBezTo>
                    <a:pt x="623" y="114"/>
                    <a:pt x="509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024;p59">
              <a:extLst>
                <a:ext uri="{FF2B5EF4-FFF2-40B4-BE49-F238E27FC236}">
                  <a16:creationId xmlns:a16="http://schemas.microsoft.com/office/drawing/2014/main" id="{57945379-2923-4781-8A38-50232A2E943D}"/>
                </a:ext>
              </a:extLst>
            </p:cNvPr>
            <p:cNvSpPr/>
            <p:nvPr/>
          </p:nvSpPr>
          <p:spPr>
            <a:xfrm>
              <a:off x="6731920" y="1689710"/>
              <a:ext cx="137998" cy="9586"/>
            </a:xfrm>
            <a:custGeom>
              <a:avLst/>
              <a:gdLst/>
              <a:ahLst/>
              <a:cxnLst/>
              <a:rect l="l" t="t" r="r" b="b"/>
              <a:pathLst>
                <a:path w="3887" h="270" extrusionOk="0">
                  <a:moveTo>
                    <a:pt x="134" y="1"/>
                  </a:moveTo>
                  <a:cubicBezTo>
                    <a:pt x="60" y="1"/>
                    <a:pt x="0" y="61"/>
                    <a:pt x="0" y="136"/>
                  </a:cubicBezTo>
                  <a:cubicBezTo>
                    <a:pt x="0" y="209"/>
                    <a:pt x="60" y="270"/>
                    <a:pt x="134" y="270"/>
                  </a:cubicBezTo>
                  <a:lnTo>
                    <a:pt x="3752" y="270"/>
                  </a:lnTo>
                  <a:cubicBezTo>
                    <a:pt x="3825" y="270"/>
                    <a:pt x="3887" y="209"/>
                    <a:pt x="3887" y="136"/>
                  </a:cubicBezTo>
                  <a:cubicBezTo>
                    <a:pt x="3887" y="61"/>
                    <a:pt x="3825" y="1"/>
                    <a:pt x="375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025;p59">
              <a:extLst>
                <a:ext uri="{FF2B5EF4-FFF2-40B4-BE49-F238E27FC236}">
                  <a16:creationId xmlns:a16="http://schemas.microsoft.com/office/drawing/2014/main" id="{8A36D0A9-4615-453D-A123-5F86521CDA3F}"/>
                </a:ext>
              </a:extLst>
            </p:cNvPr>
            <p:cNvSpPr/>
            <p:nvPr/>
          </p:nvSpPr>
          <p:spPr>
            <a:xfrm>
              <a:off x="6761672" y="1715450"/>
              <a:ext cx="36319" cy="9586"/>
            </a:xfrm>
            <a:custGeom>
              <a:avLst/>
              <a:gdLst/>
              <a:ahLst/>
              <a:cxnLst/>
              <a:rect l="l" t="t" r="r" b="b"/>
              <a:pathLst>
                <a:path w="1023" h="270" extrusionOk="0">
                  <a:moveTo>
                    <a:pt x="136" y="1"/>
                  </a:moveTo>
                  <a:cubicBezTo>
                    <a:pt x="63" y="1"/>
                    <a:pt x="1" y="61"/>
                    <a:pt x="1" y="135"/>
                  </a:cubicBezTo>
                  <a:cubicBezTo>
                    <a:pt x="1" y="209"/>
                    <a:pt x="63" y="270"/>
                    <a:pt x="136" y="270"/>
                  </a:cubicBezTo>
                  <a:lnTo>
                    <a:pt x="889" y="270"/>
                  </a:lnTo>
                  <a:cubicBezTo>
                    <a:pt x="964" y="270"/>
                    <a:pt x="1023" y="209"/>
                    <a:pt x="1023" y="135"/>
                  </a:cubicBezTo>
                  <a:cubicBezTo>
                    <a:pt x="1023" y="61"/>
                    <a:pt x="962" y="1"/>
                    <a:pt x="8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026;p59">
              <a:extLst>
                <a:ext uri="{FF2B5EF4-FFF2-40B4-BE49-F238E27FC236}">
                  <a16:creationId xmlns:a16="http://schemas.microsoft.com/office/drawing/2014/main" id="{F3014147-95DF-4A62-BF20-FC2630C71A1D}"/>
                </a:ext>
              </a:extLst>
            </p:cNvPr>
            <p:cNvSpPr/>
            <p:nvPr/>
          </p:nvSpPr>
          <p:spPr>
            <a:xfrm>
              <a:off x="6731920" y="1715450"/>
              <a:ext cx="16615" cy="9586"/>
            </a:xfrm>
            <a:custGeom>
              <a:avLst/>
              <a:gdLst/>
              <a:ahLst/>
              <a:cxnLst/>
              <a:rect l="l" t="t" r="r" b="b"/>
              <a:pathLst>
                <a:path w="468" h="270" extrusionOk="0">
                  <a:moveTo>
                    <a:pt x="134" y="1"/>
                  </a:moveTo>
                  <a:cubicBezTo>
                    <a:pt x="60" y="1"/>
                    <a:pt x="0" y="61"/>
                    <a:pt x="0" y="135"/>
                  </a:cubicBezTo>
                  <a:cubicBezTo>
                    <a:pt x="0" y="209"/>
                    <a:pt x="60" y="270"/>
                    <a:pt x="134" y="270"/>
                  </a:cubicBezTo>
                  <a:lnTo>
                    <a:pt x="332" y="270"/>
                  </a:lnTo>
                  <a:cubicBezTo>
                    <a:pt x="406" y="270"/>
                    <a:pt x="468" y="209"/>
                    <a:pt x="468" y="135"/>
                  </a:cubicBezTo>
                  <a:cubicBezTo>
                    <a:pt x="468" y="6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027;p59">
              <a:extLst>
                <a:ext uri="{FF2B5EF4-FFF2-40B4-BE49-F238E27FC236}">
                  <a16:creationId xmlns:a16="http://schemas.microsoft.com/office/drawing/2014/main" id="{45D2BD9A-1AF0-4441-83BF-8CC42653C002}"/>
                </a:ext>
              </a:extLst>
            </p:cNvPr>
            <p:cNvSpPr/>
            <p:nvPr/>
          </p:nvSpPr>
          <p:spPr>
            <a:xfrm>
              <a:off x="6731920" y="1741155"/>
              <a:ext cx="66070" cy="9657"/>
            </a:xfrm>
            <a:custGeom>
              <a:avLst/>
              <a:gdLst/>
              <a:ahLst/>
              <a:cxnLst/>
              <a:rect l="l" t="t" r="r" b="b"/>
              <a:pathLst>
                <a:path w="1861" h="272" extrusionOk="0">
                  <a:moveTo>
                    <a:pt x="134" y="1"/>
                  </a:moveTo>
                  <a:cubicBezTo>
                    <a:pt x="60" y="1"/>
                    <a:pt x="0" y="63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1727" y="271"/>
                  </a:lnTo>
                  <a:cubicBezTo>
                    <a:pt x="1802" y="271"/>
                    <a:pt x="1861" y="209"/>
                    <a:pt x="1861" y="136"/>
                  </a:cubicBezTo>
                  <a:cubicBezTo>
                    <a:pt x="1861" y="63"/>
                    <a:pt x="1800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028;p59">
              <a:extLst>
                <a:ext uri="{FF2B5EF4-FFF2-40B4-BE49-F238E27FC236}">
                  <a16:creationId xmlns:a16="http://schemas.microsoft.com/office/drawing/2014/main" id="{D658D8E1-2C29-40D0-AC63-EA03F8CC3A68}"/>
                </a:ext>
              </a:extLst>
            </p:cNvPr>
            <p:cNvSpPr/>
            <p:nvPr/>
          </p:nvSpPr>
          <p:spPr>
            <a:xfrm>
              <a:off x="6778394" y="1766966"/>
              <a:ext cx="19597" cy="9622"/>
            </a:xfrm>
            <a:custGeom>
              <a:avLst/>
              <a:gdLst/>
              <a:ahLst/>
              <a:cxnLst/>
              <a:rect l="l" t="t" r="r" b="b"/>
              <a:pathLst>
                <a:path w="552" h="271" extrusionOk="0">
                  <a:moveTo>
                    <a:pt x="134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4" y="271"/>
                  </a:cubicBezTo>
                  <a:lnTo>
                    <a:pt x="418" y="271"/>
                  </a:lnTo>
                  <a:cubicBezTo>
                    <a:pt x="493" y="271"/>
                    <a:pt x="552" y="209"/>
                    <a:pt x="552" y="136"/>
                  </a:cubicBezTo>
                  <a:cubicBezTo>
                    <a:pt x="552" y="62"/>
                    <a:pt x="491" y="0"/>
                    <a:pt x="41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029;p59">
              <a:extLst>
                <a:ext uri="{FF2B5EF4-FFF2-40B4-BE49-F238E27FC236}">
                  <a16:creationId xmlns:a16="http://schemas.microsoft.com/office/drawing/2014/main" id="{2A9DA681-27F2-4E4B-96F5-2975546720E0}"/>
                </a:ext>
              </a:extLst>
            </p:cNvPr>
            <p:cNvSpPr/>
            <p:nvPr/>
          </p:nvSpPr>
          <p:spPr>
            <a:xfrm>
              <a:off x="6731920" y="1766966"/>
              <a:ext cx="33124" cy="9622"/>
            </a:xfrm>
            <a:custGeom>
              <a:avLst/>
              <a:gdLst/>
              <a:ahLst/>
              <a:cxnLst/>
              <a:rect l="l" t="t" r="r" b="b"/>
              <a:pathLst>
                <a:path w="933" h="271" extrusionOk="0">
                  <a:moveTo>
                    <a:pt x="134" y="0"/>
                  </a:moveTo>
                  <a:cubicBezTo>
                    <a:pt x="60" y="0"/>
                    <a:pt x="0" y="62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799" y="271"/>
                  </a:lnTo>
                  <a:cubicBezTo>
                    <a:pt x="872" y="271"/>
                    <a:pt x="933" y="209"/>
                    <a:pt x="933" y="136"/>
                  </a:cubicBezTo>
                  <a:cubicBezTo>
                    <a:pt x="933" y="62"/>
                    <a:pt x="872" y="0"/>
                    <a:pt x="79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030;p59">
              <a:extLst>
                <a:ext uri="{FF2B5EF4-FFF2-40B4-BE49-F238E27FC236}">
                  <a16:creationId xmlns:a16="http://schemas.microsoft.com/office/drawing/2014/main" id="{6586F87C-004B-43E1-B0B8-6822A6593711}"/>
                </a:ext>
              </a:extLst>
            </p:cNvPr>
            <p:cNvSpPr/>
            <p:nvPr/>
          </p:nvSpPr>
          <p:spPr>
            <a:xfrm>
              <a:off x="6731920" y="1792706"/>
              <a:ext cx="66070" cy="9657"/>
            </a:xfrm>
            <a:custGeom>
              <a:avLst/>
              <a:gdLst/>
              <a:ahLst/>
              <a:cxnLst/>
              <a:rect l="l" t="t" r="r" b="b"/>
              <a:pathLst>
                <a:path w="1861" h="272" extrusionOk="0">
                  <a:moveTo>
                    <a:pt x="134" y="1"/>
                  </a:moveTo>
                  <a:cubicBezTo>
                    <a:pt x="60" y="1"/>
                    <a:pt x="0" y="63"/>
                    <a:pt x="0" y="136"/>
                  </a:cubicBezTo>
                  <a:cubicBezTo>
                    <a:pt x="0" y="209"/>
                    <a:pt x="60" y="271"/>
                    <a:pt x="134" y="271"/>
                  </a:cubicBezTo>
                  <a:lnTo>
                    <a:pt x="1727" y="271"/>
                  </a:lnTo>
                  <a:cubicBezTo>
                    <a:pt x="1802" y="271"/>
                    <a:pt x="1861" y="209"/>
                    <a:pt x="1861" y="136"/>
                  </a:cubicBezTo>
                  <a:cubicBezTo>
                    <a:pt x="1861" y="63"/>
                    <a:pt x="1800" y="1"/>
                    <a:pt x="172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031;p59">
              <a:extLst>
                <a:ext uri="{FF2B5EF4-FFF2-40B4-BE49-F238E27FC236}">
                  <a16:creationId xmlns:a16="http://schemas.microsoft.com/office/drawing/2014/main" id="{60468E24-0E3D-458C-A884-AFEE729BABA9}"/>
                </a:ext>
              </a:extLst>
            </p:cNvPr>
            <p:cNvSpPr/>
            <p:nvPr/>
          </p:nvSpPr>
          <p:spPr>
            <a:xfrm>
              <a:off x="6785708" y="1609187"/>
              <a:ext cx="31562" cy="34262"/>
            </a:xfrm>
            <a:custGeom>
              <a:avLst/>
              <a:gdLst/>
              <a:ahLst/>
              <a:cxnLst/>
              <a:rect l="l" t="t" r="r" b="b"/>
              <a:pathLst>
                <a:path w="889" h="965" extrusionOk="0">
                  <a:moveTo>
                    <a:pt x="191" y="0"/>
                  </a:moveTo>
                  <a:cubicBezTo>
                    <a:pt x="92" y="0"/>
                    <a:pt x="0" y="79"/>
                    <a:pt x="0" y="191"/>
                  </a:cubicBezTo>
                  <a:lnTo>
                    <a:pt x="0" y="775"/>
                  </a:lnTo>
                  <a:cubicBezTo>
                    <a:pt x="0" y="885"/>
                    <a:pt x="91" y="965"/>
                    <a:pt x="190" y="965"/>
                  </a:cubicBezTo>
                  <a:cubicBezTo>
                    <a:pt x="220" y="965"/>
                    <a:pt x="251" y="957"/>
                    <a:pt x="281" y="940"/>
                  </a:cubicBezTo>
                  <a:lnTo>
                    <a:pt x="756" y="680"/>
                  </a:lnTo>
                  <a:cubicBezTo>
                    <a:pt x="881" y="615"/>
                    <a:pt x="888" y="440"/>
                    <a:pt x="773" y="360"/>
                  </a:cubicBezTo>
                  <a:lnTo>
                    <a:pt x="298" y="34"/>
                  </a:lnTo>
                  <a:cubicBezTo>
                    <a:pt x="264" y="11"/>
                    <a:pt x="227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32;p59">
              <a:extLst>
                <a:ext uri="{FF2B5EF4-FFF2-40B4-BE49-F238E27FC236}">
                  <a16:creationId xmlns:a16="http://schemas.microsoft.com/office/drawing/2014/main" id="{8AA14489-0E2F-43DC-ABAA-B3C3C1D8CA48}"/>
                </a:ext>
              </a:extLst>
            </p:cNvPr>
            <p:cNvSpPr/>
            <p:nvPr/>
          </p:nvSpPr>
          <p:spPr>
            <a:xfrm>
              <a:off x="6785708" y="1618383"/>
              <a:ext cx="31562" cy="25138"/>
            </a:xfrm>
            <a:custGeom>
              <a:avLst/>
              <a:gdLst/>
              <a:ahLst/>
              <a:cxnLst/>
              <a:rect l="l" t="t" r="r" b="b"/>
              <a:pathLst>
                <a:path w="889" h="708" extrusionOk="0">
                  <a:moveTo>
                    <a:pt x="625" y="1"/>
                  </a:moveTo>
                  <a:cubicBezTo>
                    <a:pt x="610" y="40"/>
                    <a:pt x="582" y="74"/>
                    <a:pt x="540" y="97"/>
                  </a:cubicBezTo>
                  <a:lnTo>
                    <a:pt x="65" y="358"/>
                  </a:lnTo>
                  <a:cubicBezTo>
                    <a:pt x="43" y="369"/>
                    <a:pt x="22" y="376"/>
                    <a:pt x="0" y="379"/>
                  </a:cubicBezTo>
                  <a:lnTo>
                    <a:pt x="0" y="519"/>
                  </a:lnTo>
                  <a:cubicBezTo>
                    <a:pt x="0" y="629"/>
                    <a:pt x="92" y="707"/>
                    <a:pt x="191" y="707"/>
                  </a:cubicBezTo>
                  <a:cubicBezTo>
                    <a:pt x="221" y="707"/>
                    <a:pt x="252" y="700"/>
                    <a:pt x="281" y="684"/>
                  </a:cubicBezTo>
                  <a:lnTo>
                    <a:pt x="756" y="422"/>
                  </a:lnTo>
                  <a:cubicBezTo>
                    <a:pt x="881" y="355"/>
                    <a:pt x="888" y="181"/>
                    <a:pt x="770" y="101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33;p59">
              <a:extLst>
                <a:ext uri="{FF2B5EF4-FFF2-40B4-BE49-F238E27FC236}">
                  <a16:creationId xmlns:a16="http://schemas.microsoft.com/office/drawing/2014/main" id="{F52CE0CB-1800-4A88-9E9E-78D52A13C1DF}"/>
                </a:ext>
              </a:extLst>
            </p:cNvPr>
            <p:cNvSpPr/>
            <p:nvPr/>
          </p:nvSpPr>
          <p:spPr>
            <a:xfrm>
              <a:off x="6822738" y="1715344"/>
              <a:ext cx="137608" cy="82194"/>
            </a:xfrm>
            <a:custGeom>
              <a:avLst/>
              <a:gdLst/>
              <a:ahLst/>
              <a:cxnLst/>
              <a:rect l="l" t="t" r="r" b="b"/>
              <a:pathLst>
                <a:path w="3876" h="2315" extrusionOk="0">
                  <a:moveTo>
                    <a:pt x="215" y="1"/>
                  </a:moveTo>
                  <a:cubicBezTo>
                    <a:pt x="97" y="1"/>
                    <a:pt x="1" y="97"/>
                    <a:pt x="1" y="215"/>
                  </a:cubicBezTo>
                  <a:lnTo>
                    <a:pt x="1" y="2100"/>
                  </a:lnTo>
                  <a:cubicBezTo>
                    <a:pt x="1" y="2220"/>
                    <a:pt x="97" y="2315"/>
                    <a:pt x="215" y="2315"/>
                  </a:cubicBezTo>
                  <a:lnTo>
                    <a:pt x="3662" y="2315"/>
                  </a:lnTo>
                  <a:cubicBezTo>
                    <a:pt x="3781" y="2315"/>
                    <a:pt x="3876" y="2217"/>
                    <a:pt x="3876" y="2100"/>
                  </a:cubicBezTo>
                  <a:lnTo>
                    <a:pt x="3876" y="215"/>
                  </a:lnTo>
                  <a:cubicBezTo>
                    <a:pt x="3876" y="97"/>
                    <a:pt x="3781" y="1"/>
                    <a:pt x="3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034;p59">
              <a:extLst>
                <a:ext uri="{FF2B5EF4-FFF2-40B4-BE49-F238E27FC236}">
                  <a16:creationId xmlns:a16="http://schemas.microsoft.com/office/drawing/2014/main" id="{8CAE98C8-DE10-47BE-A0A5-4729906B6762}"/>
                </a:ext>
              </a:extLst>
            </p:cNvPr>
            <p:cNvSpPr/>
            <p:nvPr/>
          </p:nvSpPr>
          <p:spPr>
            <a:xfrm>
              <a:off x="6939581" y="1715308"/>
              <a:ext cx="20769" cy="82230"/>
            </a:xfrm>
            <a:custGeom>
              <a:avLst/>
              <a:gdLst/>
              <a:ahLst/>
              <a:cxnLst/>
              <a:rect l="l" t="t" r="r" b="b"/>
              <a:pathLst>
                <a:path w="585" h="2316" extrusionOk="0">
                  <a:moveTo>
                    <a:pt x="373" y="0"/>
                  </a:moveTo>
                  <a:cubicBezTo>
                    <a:pt x="372" y="0"/>
                    <a:pt x="371" y="1"/>
                    <a:pt x="371" y="1"/>
                  </a:cubicBezTo>
                  <a:lnTo>
                    <a:pt x="1" y="1"/>
                  </a:lnTo>
                  <a:cubicBezTo>
                    <a:pt x="119" y="1"/>
                    <a:pt x="214" y="95"/>
                    <a:pt x="214" y="215"/>
                  </a:cubicBezTo>
                  <a:lnTo>
                    <a:pt x="214" y="2101"/>
                  </a:lnTo>
                  <a:cubicBezTo>
                    <a:pt x="214" y="2221"/>
                    <a:pt x="119" y="2316"/>
                    <a:pt x="1" y="2316"/>
                  </a:cubicBezTo>
                  <a:lnTo>
                    <a:pt x="371" y="2316"/>
                  </a:lnTo>
                  <a:cubicBezTo>
                    <a:pt x="490" y="2316"/>
                    <a:pt x="585" y="2221"/>
                    <a:pt x="585" y="2101"/>
                  </a:cubicBezTo>
                  <a:lnTo>
                    <a:pt x="585" y="215"/>
                  </a:lnTo>
                  <a:cubicBezTo>
                    <a:pt x="585" y="96"/>
                    <a:pt x="491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35;p59">
              <a:extLst>
                <a:ext uri="{FF2B5EF4-FFF2-40B4-BE49-F238E27FC236}">
                  <a16:creationId xmlns:a16="http://schemas.microsoft.com/office/drawing/2014/main" id="{2E561D1C-51DC-4679-B40E-406B2E911C5B}"/>
                </a:ext>
              </a:extLst>
            </p:cNvPr>
            <p:cNvSpPr/>
            <p:nvPr/>
          </p:nvSpPr>
          <p:spPr>
            <a:xfrm>
              <a:off x="6837969" y="1737178"/>
              <a:ext cx="33585" cy="38487"/>
            </a:xfrm>
            <a:custGeom>
              <a:avLst/>
              <a:gdLst/>
              <a:ahLst/>
              <a:cxnLst/>
              <a:rect l="l" t="t" r="r" b="b"/>
              <a:pathLst>
                <a:path w="946" h="1084" extrusionOk="0">
                  <a:moveTo>
                    <a:pt x="477" y="482"/>
                  </a:moveTo>
                  <a:lnTo>
                    <a:pt x="526" y="613"/>
                  </a:lnTo>
                  <a:lnTo>
                    <a:pt x="426" y="613"/>
                  </a:lnTo>
                  <a:lnTo>
                    <a:pt x="477" y="482"/>
                  </a:lnTo>
                  <a:close/>
                  <a:moveTo>
                    <a:pt x="477" y="0"/>
                  </a:moveTo>
                  <a:cubicBezTo>
                    <a:pt x="413" y="0"/>
                    <a:pt x="359" y="38"/>
                    <a:pt x="334" y="95"/>
                  </a:cubicBezTo>
                  <a:cubicBezTo>
                    <a:pt x="334" y="97"/>
                    <a:pt x="334" y="97"/>
                    <a:pt x="333" y="98"/>
                  </a:cubicBezTo>
                  <a:lnTo>
                    <a:pt x="28" y="900"/>
                  </a:lnTo>
                  <a:cubicBezTo>
                    <a:pt x="0" y="969"/>
                    <a:pt x="36" y="1047"/>
                    <a:pt x="104" y="1074"/>
                  </a:cubicBezTo>
                  <a:cubicBezTo>
                    <a:pt x="120" y="1080"/>
                    <a:pt x="137" y="1083"/>
                    <a:pt x="153" y="1083"/>
                  </a:cubicBezTo>
                  <a:cubicBezTo>
                    <a:pt x="207" y="1083"/>
                    <a:pt x="259" y="1050"/>
                    <a:pt x="280" y="996"/>
                  </a:cubicBezTo>
                  <a:lnTo>
                    <a:pt x="323" y="883"/>
                  </a:lnTo>
                  <a:lnTo>
                    <a:pt x="626" y="883"/>
                  </a:lnTo>
                  <a:lnTo>
                    <a:pt x="670" y="995"/>
                  </a:lnTo>
                  <a:cubicBezTo>
                    <a:pt x="690" y="1048"/>
                    <a:pt x="742" y="1083"/>
                    <a:pt x="795" y="1083"/>
                  </a:cubicBezTo>
                  <a:cubicBezTo>
                    <a:pt x="811" y="1083"/>
                    <a:pt x="828" y="1078"/>
                    <a:pt x="842" y="1074"/>
                  </a:cubicBezTo>
                  <a:cubicBezTo>
                    <a:pt x="913" y="1047"/>
                    <a:pt x="946" y="969"/>
                    <a:pt x="921" y="898"/>
                  </a:cubicBezTo>
                  <a:lnTo>
                    <a:pt x="621" y="98"/>
                  </a:lnTo>
                  <a:cubicBezTo>
                    <a:pt x="621" y="97"/>
                    <a:pt x="619" y="97"/>
                    <a:pt x="619" y="95"/>
                  </a:cubicBezTo>
                  <a:cubicBezTo>
                    <a:pt x="596" y="38"/>
                    <a:pt x="540" y="0"/>
                    <a:pt x="47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36;p59">
              <a:extLst>
                <a:ext uri="{FF2B5EF4-FFF2-40B4-BE49-F238E27FC236}">
                  <a16:creationId xmlns:a16="http://schemas.microsoft.com/office/drawing/2014/main" id="{B0D949CE-98EC-4742-BC4C-4D91D8D83789}"/>
                </a:ext>
              </a:extLst>
            </p:cNvPr>
            <p:cNvSpPr/>
            <p:nvPr/>
          </p:nvSpPr>
          <p:spPr>
            <a:xfrm>
              <a:off x="6879864" y="1737569"/>
              <a:ext cx="28864" cy="37600"/>
            </a:xfrm>
            <a:custGeom>
              <a:avLst/>
              <a:gdLst/>
              <a:ahLst/>
              <a:cxnLst/>
              <a:rect l="l" t="t" r="r" b="b"/>
              <a:pathLst>
                <a:path w="813" h="1059" extrusionOk="0">
                  <a:moveTo>
                    <a:pt x="359" y="271"/>
                  </a:moveTo>
                  <a:cubicBezTo>
                    <a:pt x="529" y="271"/>
                    <a:pt x="542" y="469"/>
                    <a:pt x="542" y="530"/>
                  </a:cubicBezTo>
                  <a:cubicBezTo>
                    <a:pt x="542" y="656"/>
                    <a:pt x="485" y="785"/>
                    <a:pt x="362" y="788"/>
                  </a:cubicBezTo>
                  <a:cubicBezTo>
                    <a:pt x="340" y="788"/>
                    <a:pt x="306" y="788"/>
                    <a:pt x="270" y="790"/>
                  </a:cubicBezTo>
                  <a:lnTo>
                    <a:pt x="270" y="530"/>
                  </a:lnTo>
                  <a:lnTo>
                    <a:pt x="270" y="271"/>
                  </a:lnTo>
                  <a:close/>
                  <a:moveTo>
                    <a:pt x="136" y="1"/>
                  </a:moveTo>
                  <a:cubicBezTo>
                    <a:pt x="100" y="1"/>
                    <a:pt x="65" y="15"/>
                    <a:pt x="39" y="41"/>
                  </a:cubicBezTo>
                  <a:cubicBezTo>
                    <a:pt x="15" y="66"/>
                    <a:pt x="0" y="100"/>
                    <a:pt x="0" y="136"/>
                  </a:cubicBezTo>
                  <a:lnTo>
                    <a:pt x="0" y="912"/>
                  </a:lnTo>
                  <a:cubicBezTo>
                    <a:pt x="0" y="919"/>
                    <a:pt x="0" y="928"/>
                    <a:pt x="2" y="935"/>
                  </a:cubicBezTo>
                  <a:cubicBezTo>
                    <a:pt x="3" y="968"/>
                    <a:pt x="18" y="998"/>
                    <a:pt x="42" y="1020"/>
                  </a:cubicBezTo>
                  <a:cubicBezTo>
                    <a:pt x="67" y="1044"/>
                    <a:pt x="101" y="1059"/>
                    <a:pt x="137" y="1059"/>
                  </a:cubicBezTo>
                  <a:cubicBezTo>
                    <a:pt x="144" y="1059"/>
                    <a:pt x="303" y="1059"/>
                    <a:pt x="367" y="1057"/>
                  </a:cubicBezTo>
                  <a:cubicBezTo>
                    <a:pt x="625" y="1054"/>
                    <a:pt x="812" y="831"/>
                    <a:pt x="812" y="530"/>
                  </a:cubicBezTo>
                  <a:cubicBezTo>
                    <a:pt x="812" y="214"/>
                    <a:pt x="629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37;p59">
              <a:extLst>
                <a:ext uri="{FF2B5EF4-FFF2-40B4-BE49-F238E27FC236}">
                  <a16:creationId xmlns:a16="http://schemas.microsoft.com/office/drawing/2014/main" id="{F1C0CE5A-9EC0-43BA-8F15-65067D6E246E}"/>
                </a:ext>
              </a:extLst>
            </p:cNvPr>
            <p:cNvSpPr/>
            <p:nvPr/>
          </p:nvSpPr>
          <p:spPr>
            <a:xfrm>
              <a:off x="6915474" y="1737107"/>
              <a:ext cx="29609" cy="38487"/>
            </a:xfrm>
            <a:custGeom>
              <a:avLst/>
              <a:gdLst/>
              <a:ahLst/>
              <a:cxnLst/>
              <a:rect l="l" t="t" r="r" b="b"/>
              <a:pathLst>
                <a:path w="834" h="1084" extrusionOk="0">
                  <a:moveTo>
                    <a:pt x="422" y="0"/>
                  </a:moveTo>
                  <a:cubicBezTo>
                    <a:pt x="382" y="0"/>
                    <a:pt x="340" y="5"/>
                    <a:pt x="298" y="18"/>
                  </a:cubicBezTo>
                  <a:cubicBezTo>
                    <a:pt x="173" y="56"/>
                    <a:pt x="85" y="155"/>
                    <a:pt x="68" y="276"/>
                  </a:cubicBezTo>
                  <a:cubicBezTo>
                    <a:pt x="51" y="391"/>
                    <a:pt x="101" y="500"/>
                    <a:pt x="198" y="564"/>
                  </a:cubicBezTo>
                  <a:cubicBezTo>
                    <a:pt x="202" y="567"/>
                    <a:pt x="209" y="571"/>
                    <a:pt x="215" y="574"/>
                  </a:cubicBezTo>
                  <a:cubicBezTo>
                    <a:pt x="221" y="575"/>
                    <a:pt x="331" y="626"/>
                    <a:pt x="460" y="673"/>
                  </a:cubicBezTo>
                  <a:cubicBezTo>
                    <a:pt x="503" y="689"/>
                    <a:pt x="550" y="718"/>
                    <a:pt x="544" y="746"/>
                  </a:cubicBezTo>
                  <a:cubicBezTo>
                    <a:pt x="539" y="774"/>
                    <a:pt x="500" y="811"/>
                    <a:pt x="435" y="811"/>
                  </a:cubicBezTo>
                  <a:cubicBezTo>
                    <a:pt x="363" y="811"/>
                    <a:pt x="294" y="782"/>
                    <a:pt x="251" y="736"/>
                  </a:cubicBezTo>
                  <a:cubicBezTo>
                    <a:pt x="224" y="706"/>
                    <a:pt x="187" y="691"/>
                    <a:pt x="151" y="691"/>
                  </a:cubicBezTo>
                  <a:cubicBezTo>
                    <a:pt x="118" y="691"/>
                    <a:pt x="86" y="703"/>
                    <a:pt x="61" y="726"/>
                  </a:cubicBezTo>
                  <a:cubicBezTo>
                    <a:pt x="5" y="777"/>
                    <a:pt x="0" y="862"/>
                    <a:pt x="51" y="918"/>
                  </a:cubicBezTo>
                  <a:cubicBezTo>
                    <a:pt x="147" y="1021"/>
                    <a:pt x="285" y="1083"/>
                    <a:pt x="435" y="1083"/>
                  </a:cubicBezTo>
                  <a:cubicBezTo>
                    <a:pt x="622" y="1083"/>
                    <a:pt x="780" y="962"/>
                    <a:pt x="809" y="795"/>
                  </a:cubicBezTo>
                  <a:cubicBezTo>
                    <a:pt x="834" y="672"/>
                    <a:pt x="778" y="506"/>
                    <a:pt x="553" y="423"/>
                  </a:cubicBezTo>
                  <a:cubicBezTo>
                    <a:pt x="460" y="388"/>
                    <a:pt x="372" y="351"/>
                    <a:pt x="339" y="336"/>
                  </a:cubicBezTo>
                  <a:cubicBezTo>
                    <a:pt x="334" y="331"/>
                    <a:pt x="331" y="326"/>
                    <a:pt x="334" y="316"/>
                  </a:cubicBezTo>
                  <a:cubicBezTo>
                    <a:pt x="336" y="300"/>
                    <a:pt x="352" y="286"/>
                    <a:pt x="375" y="279"/>
                  </a:cubicBezTo>
                  <a:cubicBezTo>
                    <a:pt x="391" y="274"/>
                    <a:pt x="407" y="272"/>
                    <a:pt x="423" y="272"/>
                  </a:cubicBezTo>
                  <a:cubicBezTo>
                    <a:pt x="501" y="272"/>
                    <a:pt x="565" y="322"/>
                    <a:pt x="567" y="323"/>
                  </a:cubicBezTo>
                  <a:cubicBezTo>
                    <a:pt x="593" y="344"/>
                    <a:pt x="624" y="355"/>
                    <a:pt x="654" y="355"/>
                  </a:cubicBezTo>
                  <a:cubicBezTo>
                    <a:pt x="692" y="355"/>
                    <a:pt x="730" y="338"/>
                    <a:pt x="756" y="306"/>
                  </a:cubicBezTo>
                  <a:cubicBezTo>
                    <a:pt x="805" y="248"/>
                    <a:pt x="798" y="164"/>
                    <a:pt x="740" y="115"/>
                  </a:cubicBezTo>
                  <a:cubicBezTo>
                    <a:pt x="682" y="67"/>
                    <a:pt x="562" y="0"/>
                    <a:pt x="422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4356;p59">
            <a:extLst>
              <a:ext uri="{FF2B5EF4-FFF2-40B4-BE49-F238E27FC236}">
                <a16:creationId xmlns:a16="http://schemas.microsoft.com/office/drawing/2014/main" id="{CEAC8D51-C2AC-4496-9C95-BCB059034405}"/>
              </a:ext>
            </a:extLst>
          </p:cNvPr>
          <p:cNvGrpSpPr/>
          <p:nvPr/>
        </p:nvGrpSpPr>
        <p:grpSpPr>
          <a:xfrm>
            <a:off x="881977" y="3762514"/>
            <a:ext cx="327049" cy="226231"/>
            <a:chOff x="4732223" y="3539745"/>
            <a:chExt cx="327049" cy="226231"/>
          </a:xfrm>
        </p:grpSpPr>
        <p:sp>
          <p:nvSpPr>
            <p:cNvPr id="231" name="Google Shape;4357;p59">
              <a:extLst>
                <a:ext uri="{FF2B5EF4-FFF2-40B4-BE49-F238E27FC236}">
                  <a16:creationId xmlns:a16="http://schemas.microsoft.com/office/drawing/2014/main" id="{2A0E19A5-F296-4DE6-88DC-3F4FBDB4C2D0}"/>
                </a:ext>
              </a:extLst>
            </p:cNvPr>
            <p:cNvSpPr/>
            <p:nvPr/>
          </p:nvSpPr>
          <p:spPr>
            <a:xfrm>
              <a:off x="4755478" y="3539745"/>
              <a:ext cx="280505" cy="192721"/>
            </a:xfrm>
            <a:custGeom>
              <a:avLst/>
              <a:gdLst/>
              <a:ahLst/>
              <a:cxnLst/>
              <a:rect l="l" t="t" r="r" b="b"/>
              <a:pathLst>
                <a:path w="7901" h="5428" extrusionOk="0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358;p59">
              <a:extLst>
                <a:ext uri="{FF2B5EF4-FFF2-40B4-BE49-F238E27FC236}">
                  <a16:creationId xmlns:a16="http://schemas.microsoft.com/office/drawing/2014/main" id="{AAA94740-2345-452C-A448-E7B72A5243E7}"/>
                </a:ext>
              </a:extLst>
            </p:cNvPr>
            <p:cNvSpPr/>
            <p:nvPr/>
          </p:nvSpPr>
          <p:spPr>
            <a:xfrm>
              <a:off x="5011850" y="3539745"/>
              <a:ext cx="24071" cy="192721"/>
            </a:xfrm>
            <a:custGeom>
              <a:avLst/>
              <a:gdLst/>
              <a:ahLst/>
              <a:cxnLst/>
              <a:rect l="l" t="t" r="r" b="b"/>
              <a:pathLst>
                <a:path w="678" h="5428" extrusionOk="0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359;p59">
              <a:extLst>
                <a:ext uri="{FF2B5EF4-FFF2-40B4-BE49-F238E27FC236}">
                  <a16:creationId xmlns:a16="http://schemas.microsoft.com/office/drawing/2014/main" id="{473A8519-AFD5-498F-A492-BDFE52F71345}"/>
                </a:ext>
              </a:extLst>
            </p:cNvPr>
            <p:cNvSpPr/>
            <p:nvPr/>
          </p:nvSpPr>
          <p:spPr>
            <a:xfrm>
              <a:off x="4776816" y="3561473"/>
              <a:ext cx="237796" cy="153098"/>
            </a:xfrm>
            <a:custGeom>
              <a:avLst/>
              <a:gdLst/>
              <a:ahLst/>
              <a:cxnLst/>
              <a:rect l="l" t="t" r="r" b="b"/>
              <a:pathLst>
                <a:path w="6698" h="4312" extrusionOk="0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360;p59">
              <a:extLst>
                <a:ext uri="{FF2B5EF4-FFF2-40B4-BE49-F238E27FC236}">
                  <a16:creationId xmlns:a16="http://schemas.microsoft.com/office/drawing/2014/main" id="{78BA3D6C-317A-46BC-BD73-B179E2FF5CFD}"/>
                </a:ext>
              </a:extLst>
            </p:cNvPr>
            <p:cNvSpPr/>
            <p:nvPr/>
          </p:nvSpPr>
          <p:spPr>
            <a:xfrm>
              <a:off x="4993921" y="3557674"/>
              <a:ext cx="20662" cy="156897"/>
            </a:xfrm>
            <a:custGeom>
              <a:avLst/>
              <a:gdLst/>
              <a:ahLst/>
              <a:cxnLst/>
              <a:rect l="l" t="t" r="r" b="b"/>
              <a:pathLst>
                <a:path w="582" h="4419" extrusionOk="0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361;p59">
              <a:extLst>
                <a:ext uri="{FF2B5EF4-FFF2-40B4-BE49-F238E27FC236}">
                  <a16:creationId xmlns:a16="http://schemas.microsoft.com/office/drawing/2014/main" id="{B964282B-0176-48A6-82B1-F79C593F8C31}"/>
                </a:ext>
              </a:extLst>
            </p:cNvPr>
            <p:cNvSpPr/>
            <p:nvPr/>
          </p:nvSpPr>
          <p:spPr>
            <a:xfrm>
              <a:off x="4875338" y="3557674"/>
              <a:ext cx="139241" cy="89402"/>
            </a:xfrm>
            <a:custGeom>
              <a:avLst/>
              <a:gdLst/>
              <a:ahLst/>
              <a:cxnLst/>
              <a:rect l="l" t="t" r="r" b="b"/>
              <a:pathLst>
                <a:path w="3922" h="2518" extrusionOk="0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362;p59">
              <a:extLst>
                <a:ext uri="{FF2B5EF4-FFF2-40B4-BE49-F238E27FC236}">
                  <a16:creationId xmlns:a16="http://schemas.microsoft.com/office/drawing/2014/main" id="{64C39610-20B7-4E51-A81E-B97C61745D06}"/>
                </a:ext>
              </a:extLst>
            </p:cNvPr>
            <p:cNvSpPr/>
            <p:nvPr/>
          </p:nvSpPr>
          <p:spPr>
            <a:xfrm>
              <a:off x="4993850" y="3557674"/>
              <a:ext cx="20733" cy="89402"/>
            </a:xfrm>
            <a:custGeom>
              <a:avLst/>
              <a:gdLst/>
              <a:ahLst/>
              <a:cxnLst/>
              <a:rect l="l" t="t" r="r" b="b"/>
              <a:pathLst>
                <a:path w="584" h="2518" extrusionOk="0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363;p59">
              <a:extLst>
                <a:ext uri="{FF2B5EF4-FFF2-40B4-BE49-F238E27FC236}">
                  <a16:creationId xmlns:a16="http://schemas.microsoft.com/office/drawing/2014/main" id="{21D28A90-C34E-4CEE-AE85-746BBF32E26B}"/>
                </a:ext>
              </a:extLst>
            </p:cNvPr>
            <p:cNvSpPr/>
            <p:nvPr/>
          </p:nvSpPr>
          <p:spPr>
            <a:xfrm>
              <a:off x="4898274" y="3575319"/>
              <a:ext cx="98200" cy="54145"/>
            </a:xfrm>
            <a:custGeom>
              <a:avLst/>
              <a:gdLst/>
              <a:ahLst/>
              <a:cxnLst/>
              <a:rect l="l" t="t" r="r" b="b"/>
              <a:pathLst>
                <a:path w="2766" h="152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364;p59">
              <a:extLst>
                <a:ext uri="{FF2B5EF4-FFF2-40B4-BE49-F238E27FC236}">
                  <a16:creationId xmlns:a16="http://schemas.microsoft.com/office/drawing/2014/main" id="{0492F2AF-72CA-4927-890D-36F80657CD2C}"/>
                </a:ext>
              </a:extLst>
            </p:cNvPr>
            <p:cNvSpPr/>
            <p:nvPr/>
          </p:nvSpPr>
          <p:spPr>
            <a:xfrm>
              <a:off x="4977340" y="3575319"/>
              <a:ext cx="19136" cy="54145"/>
            </a:xfrm>
            <a:custGeom>
              <a:avLst/>
              <a:gdLst/>
              <a:ahLst/>
              <a:cxnLst/>
              <a:rect l="l" t="t" r="r" b="b"/>
              <a:pathLst>
                <a:path w="539" h="1525" extrusionOk="0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365;p59">
              <a:extLst>
                <a:ext uri="{FF2B5EF4-FFF2-40B4-BE49-F238E27FC236}">
                  <a16:creationId xmlns:a16="http://schemas.microsoft.com/office/drawing/2014/main" id="{4911DB5C-641E-4BA0-91ED-EAF648D5ADEC}"/>
                </a:ext>
              </a:extLst>
            </p:cNvPr>
            <p:cNvSpPr/>
            <p:nvPr/>
          </p:nvSpPr>
          <p:spPr>
            <a:xfrm>
              <a:off x="4776816" y="3647002"/>
              <a:ext cx="237796" cy="33801"/>
            </a:xfrm>
            <a:custGeom>
              <a:avLst/>
              <a:gdLst/>
              <a:ahLst/>
              <a:cxnLst/>
              <a:rect l="l" t="t" r="r" b="b"/>
              <a:pathLst>
                <a:path w="6698" h="952" extrusionOk="0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366;p59">
              <a:extLst>
                <a:ext uri="{FF2B5EF4-FFF2-40B4-BE49-F238E27FC236}">
                  <a16:creationId xmlns:a16="http://schemas.microsoft.com/office/drawing/2014/main" id="{82EC1984-41BA-45B7-A87D-14B69AA66721}"/>
                </a:ext>
              </a:extLst>
            </p:cNvPr>
            <p:cNvSpPr/>
            <p:nvPr/>
          </p:nvSpPr>
          <p:spPr>
            <a:xfrm>
              <a:off x="5001199" y="3647002"/>
              <a:ext cx="13384" cy="33801"/>
            </a:xfrm>
            <a:custGeom>
              <a:avLst/>
              <a:gdLst/>
              <a:ahLst/>
              <a:cxnLst/>
              <a:rect l="l" t="t" r="r" b="b"/>
              <a:pathLst>
                <a:path w="377" h="952" extrusionOk="0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367;p59">
              <a:extLst>
                <a:ext uri="{FF2B5EF4-FFF2-40B4-BE49-F238E27FC236}">
                  <a16:creationId xmlns:a16="http://schemas.microsoft.com/office/drawing/2014/main" id="{FD2416E0-EAC0-4D5F-B1DA-C51A3DFED2E4}"/>
                </a:ext>
              </a:extLst>
            </p:cNvPr>
            <p:cNvSpPr/>
            <p:nvPr/>
          </p:nvSpPr>
          <p:spPr>
            <a:xfrm>
              <a:off x="4836284" y="3663901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368;p59">
              <a:extLst>
                <a:ext uri="{FF2B5EF4-FFF2-40B4-BE49-F238E27FC236}">
                  <a16:creationId xmlns:a16="http://schemas.microsoft.com/office/drawing/2014/main" id="{684DBDA5-1AA7-4434-9E88-030A832C8DB5}"/>
                </a:ext>
              </a:extLst>
            </p:cNvPr>
            <p:cNvSpPr/>
            <p:nvPr/>
          </p:nvSpPr>
          <p:spPr>
            <a:xfrm>
              <a:off x="4917268" y="3663901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369;p59">
              <a:extLst>
                <a:ext uri="{FF2B5EF4-FFF2-40B4-BE49-F238E27FC236}">
                  <a16:creationId xmlns:a16="http://schemas.microsoft.com/office/drawing/2014/main" id="{A225440D-7C93-4BAF-9ED0-FE99F5FCF07D}"/>
                </a:ext>
              </a:extLst>
            </p:cNvPr>
            <p:cNvSpPr/>
            <p:nvPr/>
          </p:nvSpPr>
          <p:spPr>
            <a:xfrm>
              <a:off x="4895007" y="3663901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370;p59">
              <a:extLst>
                <a:ext uri="{FF2B5EF4-FFF2-40B4-BE49-F238E27FC236}">
                  <a16:creationId xmlns:a16="http://schemas.microsoft.com/office/drawing/2014/main" id="{45EED317-6902-43B2-9D43-4F794DCDF366}"/>
                </a:ext>
              </a:extLst>
            </p:cNvPr>
            <p:cNvSpPr/>
            <p:nvPr/>
          </p:nvSpPr>
          <p:spPr>
            <a:xfrm>
              <a:off x="4975920" y="3663901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371;p59">
              <a:extLst>
                <a:ext uri="{FF2B5EF4-FFF2-40B4-BE49-F238E27FC236}">
                  <a16:creationId xmlns:a16="http://schemas.microsoft.com/office/drawing/2014/main" id="{E9B15A4C-3D1A-4E5F-833E-20BE35E55A4B}"/>
                </a:ext>
              </a:extLst>
            </p:cNvPr>
            <p:cNvSpPr/>
            <p:nvPr/>
          </p:nvSpPr>
          <p:spPr>
            <a:xfrm>
              <a:off x="4776816" y="3557638"/>
              <a:ext cx="103454" cy="89402"/>
            </a:xfrm>
            <a:custGeom>
              <a:avLst/>
              <a:gdLst/>
              <a:ahLst/>
              <a:cxnLst/>
              <a:rect l="l" t="t" r="r" b="b"/>
              <a:pathLst>
                <a:path w="2914" h="2518" extrusionOk="0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372;p59">
              <a:extLst>
                <a:ext uri="{FF2B5EF4-FFF2-40B4-BE49-F238E27FC236}">
                  <a16:creationId xmlns:a16="http://schemas.microsoft.com/office/drawing/2014/main" id="{9F2CEB32-B4D1-4F81-BE6E-B7A94FB14CFB}"/>
                </a:ext>
              </a:extLst>
            </p:cNvPr>
            <p:cNvSpPr/>
            <p:nvPr/>
          </p:nvSpPr>
          <p:spPr>
            <a:xfrm>
              <a:off x="4789064" y="3576598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373;p59">
              <a:extLst>
                <a:ext uri="{FF2B5EF4-FFF2-40B4-BE49-F238E27FC236}">
                  <a16:creationId xmlns:a16="http://schemas.microsoft.com/office/drawing/2014/main" id="{500D5F61-7EE5-46A0-90D3-BA57D35082B5}"/>
                </a:ext>
              </a:extLst>
            </p:cNvPr>
            <p:cNvSpPr/>
            <p:nvPr/>
          </p:nvSpPr>
          <p:spPr>
            <a:xfrm>
              <a:off x="4848746" y="3576598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374;p59">
              <a:extLst>
                <a:ext uri="{FF2B5EF4-FFF2-40B4-BE49-F238E27FC236}">
                  <a16:creationId xmlns:a16="http://schemas.microsoft.com/office/drawing/2014/main" id="{E01B1091-4F2E-4FDC-B3EE-566C9369D607}"/>
                </a:ext>
              </a:extLst>
            </p:cNvPr>
            <p:cNvSpPr/>
            <p:nvPr/>
          </p:nvSpPr>
          <p:spPr>
            <a:xfrm>
              <a:off x="4789064" y="3597545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375;p59">
              <a:extLst>
                <a:ext uri="{FF2B5EF4-FFF2-40B4-BE49-F238E27FC236}">
                  <a16:creationId xmlns:a16="http://schemas.microsoft.com/office/drawing/2014/main" id="{52F6CF39-76B2-49B3-9D5C-0A54AD3CA23F}"/>
                </a:ext>
              </a:extLst>
            </p:cNvPr>
            <p:cNvSpPr/>
            <p:nvPr/>
          </p:nvSpPr>
          <p:spPr>
            <a:xfrm>
              <a:off x="4848746" y="3597545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376;p59">
              <a:extLst>
                <a:ext uri="{FF2B5EF4-FFF2-40B4-BE49-F238E27FC236}">
                  <a16:creationId xmlns:a16="http://schemas.microsoft.com/office/drawing/2014/main" id="{326B869A-244D-428C-B928-76A7E4FE8A94}"/>
                </a:ext>
              </a:extLst>
            </p:cNvPr>
            <p:cNvSpPr/>
            <p:nvPr/>
          </p:nvSpPr>
          <p:spPr>
            <a:xfrm>
              <a:off x="4789064" y="3618492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377;p59">
              <a:extLst>
                <a:ext uri="{FF2B5EF4-FFF2-40B4-BE49-F238E27FC236}">
                  <a16:creationId xmlns:a16="http://schemas.microsoft.com/office/drawing/2014/main" id="{35AC2B28-D0EF-4959-A009-5126FD9F0232}"/>
                </a:ext>
              </a:extLst>
            </p:cNvPr>
            <p:cNvSpPr/>
            <p:nvPr/>
          </p:nvSpPr>
          <p:spPr>
            <a:xfrm>
              <a:off x="4848746" y="3618492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378;p59">
              <a:extLst>
                <a:ext uri="{FF2B5EF4-FFF2-40B4-BE49-F238E27FC236}">
                  <a16:creationId xmlns:a16="http://schemas.microsoft.com/office/drawing/2014/main" id="{BC4BD26B-05F1-44AF-90C5-247F9967082F}"/>
                </a:ext>
              </a:extLst>
            </p:cNvPr>
            <p:cNvSpPr/>
            <p:nvPr/>
          </p:nvSpPr>
          <p:spPr>
            <a:xfrm>
              <a:off x="4732223" y="3731075"/>
              <a:ext cx="327049" cy="34901"/>
            </a:xfrm>
            <a:custGeom>
              <a:avLst/>
              <a:gdLst/>
              <a:ahLst/>
              <a:cxnLst/>
              <a:rect l="l" t="t" r="r" b="b"/>
              <a:pathLst>
                <a:path w="9212" h="983" extrusionOk="0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379;p59">
              <a:extLst>
                <a:ext uri="{FF2B5EF4-FFF2-40B4-BE49-F238E27FC236}">
                  <a16:creationId xmlns:a16="http://schemas.microsoft.com/office/drawing/2014/main" id="{A264E374-FDB8-44F1-898F-FA590C43F06E}"/>
                </a:ext>
              </a:extLst>
            </p:cNvPr>
            <p:cNvSpPr/>
            <p:nvPr/>
          </p:nvSpPr>
          <p:spPr>
            <a:xfrm>
              <a:off x="5031909" y="3731075"/>
              <a:ext cx="27337" cy="34901"/>
            </a:xfrm>
            <a:custGeom>
              <a:avLst/>
              <a:gdLst/>
              <a:ahLst/>
              <a:cxnLst/>
              <a:rect l="l" t="t" r="r" b="b"/>
              <a:pathLst>
                <a:path w="770" h="983" extrusionOk="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380;p59">
              <a:extLst>
                <a:ext uri="{FF2B5EF4-FFF2-40B4-BE49-F238E27FC236}">
                  <a16:creationId xmlns:a16="http://schemas.microsoft.com/office/drawing/2014/main" id="{9BB2CE14-676E-4D50-9416-E15B3CBEABC1}"/>
                </a:ext>
              </a:extLst>
            </p:cNvPr>
            <p:cNvSpPr/>
            <p:nvPr/>
          </p:nvSpPr>
          <p:spPr>
            <a:xfrm>
              <a:off x="4862805" y="3731146"/>
              <a:ext cx="65893" cy="16936"/>
            </a:xfrm>
            <a:custGeom>
              <a:avLst/>
              <a:gdLst/>
              <a:ahLst/>
              <a:cxnLst/>
              <a:rect l="l" t="t" r="r" b="b"/>
              <a:pathLst>
                <a:path w="1856" h="477" extrusionOk="0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381;p59">
              <a:extLst>
                <a:ext uri="{FF2B5EF4-FFF2-40B4-BE49-F238E27FC236}">
                  <a16:creationId xmlns:a16="http://schemas.microsoft.com/office/drawing/2014/main" id="{58413D51-0222-4499-9C47-79CFF922275C}"/>
                </a:ext>
              </a:extLst>
            </p:cNvPr>
            <p:cNvSpPr/>
            <p:nvPr/>
          </p:nvSpPr>
          <p:spPr>
            <a:xfrm>
              <a:off x="4903528" y="3731075"/>
              <a:ext cx="25100" cy="16971"/>
            </a:xfrm>
            <a:custGeom>
              <a:avLst/>
              <a:gdLst/>
              <a:ahLst/>
              <a:cxnLst/>
              <a:rect l="l" t="t" r="r" b="b"/>
              <a:pathLst>
                <a:path w="707" h="478" extrusionOk="0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lt2"/>
                </a:solidFill>
              </a:rPr>
              <a:t>Alguns trabalhos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5A1F06-3CA4-471C-A4D9-C9D07F1A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2" y="1971400"/>
            <a:ext cx="3225651" cy="219046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EA8869A-AA52-4CC0-842D-6CBF823E8127}"/>
              </a:ext>
            </a:extLst>
          </p:cNvPr>
          <p:cNvSpPr/>
          <p:nvPr/>
        </p:nvSpPr>
        <p:spPr>
          <a:xfrm>
            <a:off x="4450078" y="3403443"/>
            <a:ext cx="4210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https://replit.com/@draegaez/Pagina-de-pesquisa-Sophia-Carrazza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2CBF51-E19B-4F54-BE26-B523DEF22A0E}"/>
              </a:ext>
            </a:extLst>
          </p:cNvPr>
          <p:cNvSpPr/>
          <p:nvPr/>
        </p:nvSpPr>
        <p:spPr>
          <a:xfrm>
            <a:off x="4450078" y="2182655"/>
            <a:ext cx="35557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https://scratch.mit.edu/projects/816761469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65D11E-D754-4400-BEB9-705F82D86157}"/>
              </a:ext>
            </a:extLst>
          </p:cNvPr>
          <p:cNvSpPr/>
          <p:nvPr/>
        </p:nvSpPr>
        <p:spPr>
          <a:xfrm>
            <a:off x="720000" y="1663623"/>
            <a:ext cx="2996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  <a:latin typeface="Zen Dots" panose="020B0604020202020204" charset="0"/>
              </a:rPr>
              <a:t>Introdução a Computação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CA3489-0E7B-4061-93D0-09327428A21C}"/>
              </a:ext>
            </a:extLst>
          </p:cNvPr>
          <p:cNvSpPr/>
          <p:nvPr/>
        </p:nvSpPr>
        <p:spPr>
          <a:xfrm>
            <a:off x="4450078" y="1709790"/>
            <a:ext cx="3887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  <a:latin typeface="Zen Dots" panose="020B0604020202020204" charset="0"/>
              </a:rPr>
              <a:t>Laboratório de Iniciação a Programação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10241D0-E62C-4E25-98FC-52DAD9646C8E}"/>
              </a:ext>
            </a:extLst>
          </p:cNvPr>
          <p:cNvSpPr/>
          <p:nvPr/>
        </p:nvSpPr>
        <p:spPr>
          <a:xfrm>
            <a:off x="4450078" y="3100472"/>
            <a:ext cx="4116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b="1" dirty="0">
                <a:solidFill>
                  <a:schemeClr val="bg2"/>
                </a:solidFill>
                <a:latin typeface="Zen Dots" panose="020B0604020202020204" charset="0"/>
              </a:rPr>
              <a:t>Desenvolvimento de Interfaces Web</a:t>
            </a:r>
          </a:p>
        </p:txBody>
      </p:sp>
    </p:spTree>
    <p:extLst>
      <p:ext uri="{BB962C8B-B14F-4D97-AF65-F5344CB8AC3E}">
        <p14:creationId xmlns:p14="http://schemas.microsoft.com/office/powerpoint/2010/main" val="351788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376519" y="540000"/>
            <a:ext cx="8471646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Tecnologias</a:t>
            </a:r>
            <a:r>
              <a:rPr lang="en" dirty="0"/>
              <a:t> </a:t>
            </a:r>
            <a:r>
              <a:rPr lang="pt-BR" dirty="0"/>
              <a:t>da computação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Algumas outras áreas que o bacharel em Ciência da Computação aprende: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Banco de Dados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Processamento Gráfico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Engenharia de Software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Inteligência Artificial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Redes de Computadores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Sistemas de Informação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dirty="0"/>
              <a:t>Formação Humanística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73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4"/>
          <p:cNvSpPr/>
          <p:nvPr/>
        </p:nvSpPr>
        <p:spPr>
          <a:xfrm>
            <a:off x="720000" y="1444650"/>
            <a:ext cx="2305500" cy="1536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0" name="Google Shape;1870;p44"/>
          <p:cNvGrpSpPr/>
          <p:nvPr/>
        </p:nvGrpSpPr>
        <p:grpSpPr>
          <a:xfrm>
            <a:off x="720025" y="1226550"/>
            <a:ext cx="2305500" cy="218100"/>
            <a:chOff x="1290777" y="1427521"/>
            <a:chExt cx="2305500" cy="218100"/>
          </a:xfrm>
        </p:grpSpPr>
        <p:sp>
          <p:nvSpPr>
            <p:cNvPr id="1871" name="Google Shape;1871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5" name="Google Shape;1875;p44"/>
          <p:cNvSpPr/>
          <p:nvPr/>
        </p:nvSpPr>
        <p:spPr>
          <a:xfrm>
            <a:off x="3348293" y="1444650"/>
            <a:ext cx="2376469" cy="1536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6" name="Google Shape;1876;p44"/>
          <p:cNvGrpSpPr/>
          <p:nvPr/>
        </p:nvGrpSpPr>
        <p:grpSpPr>
          <a:xfrm>
            <a:off x="3348318" y="1226550"/>
            <a:ext cx="2376469" cy="218100"/>
            <a:chOff x="1290777" y="1427521"/>
            <a:chExt cx="2305500" cy="218100"/>
          </a:xfrm>
        </p:grpSpPr>
        <p:sp>
          <p:nvSpPr>
            <p:cNvPr id="1877" name="Google Shape;1877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1" name="Google Shape;1881;p44"/>
          <p:cNvSpPr/>
          <p:nvPr/>
        </p:nvSpPr>
        <p:spPr>
          <a:xfrm>
            <a:off x="6118537" y="1444649"/>
            <a:ext cx="2305500" cy="1535999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82" name="Google Shape;1882;p44"/>
          <p:cNvGrpSpPr/>
          <p:nvPr/>
        </p:nvGrpSpPr>
        <p:grpSpPr>
          <a:xfrm>
            <a:off x="6118562" y="1226550"/>
            <a:ext cx="2305500" cy="218100"/>
            <a:chOff x="1290777" y="1427521"/>
            <a:chExt cx="2305500" cy="218100"/>
          </a:xfrm>
        </p:grpSpPr>
        <p:sp>
          <p:nvSpPr>
            <p:cNvPr id="1883" name="Google Shape;1883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7" name="Google Shape;1887;p44"/>
          <p:cNvSpPr/>
          <p:nvPr/>
        </p:nvSpPr>
        <p:spPr>
          <a:xfrm>
            <a:off x="720000" y="3293804"/>
            <a:ext cx="2305500" cy="141295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8" name="Google Shape;1888;p44"/>
          <p:cNvGrpSpPr/>
          <p:nvPr/>
        </p:nvGrpSpPr>
        <p:grpSpPr>
          <a:xfrm>
            <a:off x="720025" y="3075704"/>
            <a:ext cx="2305500" cy="218100"/>
            <a:chOff x="1290777" y="1427521"/>
            <a:chExt cx="2305500" cy="218100"/>
          </a:xfrm>
        </p:grpSpPr>
        <p:sp>
          <p:nvSpPr>
            <p:cNvPr id="1889" name="Google Shape;1889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44"/>
          <p:cNvSpPr/>
          <p:nvPr/>
        </p:nvSpPr>
        <p:spPr>
          <a:xfrm>
            <a:off x="3419262" y="3293804"/>
            <a:ext cx="2305500" cy="141295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44"/>
          <p:cNvGrpSpPr/>
          <p:nvPr/>
        </p:nvGrpSpPr>
        <p:grpSpPr>
          <a:xfrm>
            <a:off x="3419287" y="3075704"/>
            <a:ext cx="2305500" cy="218100"/>
            <a:chOff x="1290777" y="1427521"/>
            <a:chExt cx="2305500" cy="218100"/>
          </a:xfrm>
        </p:grpSpPr>
        <p:sp>
          <p:nvSpPr>
            <p:cNvPr id="1895" name="Google Shape;1895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44"/>
          <p:cNvSpPr/>
          <p:nvPr/>
        </p:nvSpPr>
        <p:spPr>
          <a:xfrm>
            <a:off x="6118537" y="3293803"/>
            <a:ext cx="2305500" cy="141295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0" name="Google Shape;1900;p44"/>
          <p:cNvGrpSpPr/>
          <p:nvPr/>
        </p:nvGrpSpPr>
        <p:grpSpPr>
          <a:xfrm>
            <a:off x="6118562" y="3075704"/>
            <a:ext cx="2305500" cy="218100"/>
            <a:chOff x="1290777" y="1427521"/>
            <a:chExt cx="2305500" cy="218100"/>
          </a:xfrm>
        </p:grpSpPr>
        <p:sp>
          <p:nvSpPr>
            <p:cNvPr id="1901" name="Google Shape;1901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Cursos</a:t>
            </a:r>
            <a:r>
              <a:rPr lang="en" dirty="0"/>
              <a:t> </a:t>
            </a:r>
            <a:r>
              <a:rPr lang="pt-BR" dirty="0"/>
              <a:t>semelhantes</a:t>
            </a:r>
            <a:endParaRPr dirty="0"/>
          </a:p>
        </p:txBody>
      </p:sp>
      <p:sp>
        <p:nvSpPr>
          <p:cNvPr id="1906" name="Google Shape;1906;p44"/>
          <p:cNvSpPr txBox="1">
            <a:spLocks noGrp="1"/>
          </p:cNvSpPr>
          <p:nvPr>
            <p:ph type="title" idx="2"/>
          </p:nvPr>
        </p:nvSpPr>
        <p:spPr>
          <a:xfrm>
            <a:off x="720000" y="1434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Sistemas de Informação</a:t>
            </a:r>
            <a:endParaRPr dirty="0"/>
          </a:p>
        </p:txBody>
      </p:sp>
      <p:sp>
        <p:nvSpPr>
          <p:cNvPr id="1907" name="Google Shape;1907;p44"/>
          <p:cNvSpPr txBox="1">
            <a:spLocks noGrp="1"/>
          </p:cNvSpPr>
          <p:nvPr>
            <p:ph type="subTitle" idx="1"/>
          </p:nvPr>
        </p:nvSpPr>
        <p:spPr>
          <a:xfrm>
            <a:off x="720000" y="1962500"/>
            <a:ext cx="2305500" cy="101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8" name="Google Shape;1908;p44"/>
          <p:cNvSpPr txBox="1">
            <a:spLocks noGrp="1"/>
          </p:cNvSpPr>
          <p:nvPr>
            <p:ph type="title" idx="3"/>
          </p:nvPr>
        </p:nvSpPr>
        <p:spPr>
          <a:xfrm>
            <a:off x="3348318" y="1434800"/>
            <a:ext cx="2376451" cy="728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Análise e Desenvolvimento de Sistemas</a:t>
            </a:r>
            <a:endParaRPr dirty="0"/>
          </a:p>
        </p:txBody>
      </p:sp>
      <p:sp>
        <p:nvSpPr>
          <p:cNvPr id="1909" name="Google Shape;1909;p44"/>
          <p:cNvSpPr txBox="1">
            <a:spLocks noGrp="1"/>
          </p:cNvSpPr>
          <p:nvPr>
            <p:ph type="subTitle" idx="4"/>
          </p:nvPr>
        </p:nvSpPr>
        <p:spPr>
          <a:xfrm>
            <a:off x="3348293" y="2166799"/>
            <a:ext cx="2376478" cy="813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0" name="Google Shape;1910;p44"/>
          <p:cNvSpPr txBox="1">
            <a:spLocks noGrp="1"/>
          </p:cNvSpPr>
          <p:nvPr>
            <p:ph type="title" idx="5"/>
          </p:nvPr>
        </p:nvSpPr>
        <p:spPr>
          <a:xfrm>
            <a:off x="720000" y="328000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Ciência de Dados</a:t>
            </a:r>
            <a:endParaRPr dirty="0"/>
          </a:p>
        </p:txBody>
      </p:sp>
      <p:sp>
        <p:nvSpPr>
          <p:cNvPr id="1911" name="Google Shape;1911;p44"/>
          <p:cNvSpPr txBox="1">
            <a:spLocks noGrp="1"/>
          </p:cNvSpPr>
          <p:nvPr>
            <p:ph type="subTitle" idx="6"/>
          </p:nvPr>
        </p:nvSpPr>
        <p:spPr>
          <a:xfrm>
            <a:off x="720000" y="3807704"/>
            <a:ext cx="2305500" cy="89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2" name="Google Shape;1912;p44"/>
          <p:cNvSpPr txBox="1">
            <a:spLocks noGrp="1"/>
          </p:cNvSpPr>
          <p:nvPr>
            <p:ph type="title" idx="7"/>
          </p:nvPr>
        </p:nvSpPr>
        <p:spPr>
          <a:xfrm>
            <a:off x="3419269" y="328000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Jogos Digitais</a:t>
            </a:r>
            <a:endParaRPr dirty="0"/>
          </a:p>
        </p:txBody>
      </p:sp>
      <p:sp>
        <p:nvSpPr>
          <p:cNvPr id="1913" name="Google Shape;1913;p44"/>
          <p:cNvSpPr txBox="1">
            <a:spLocks noGrp="1"/>
          </p:cNvSpPr>
          <p:nvPr>
            <p:ph type="subTitle" idx="8"/>
          </p:nvPr>
        </p:nvSpPr>
        <p:spPr>
          <a:xfrm>
            <a:off x="3419271" y="3807704"/>
            <a:ext cx="2305500" cy="89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14" name="Google Shape;1914;p44"/>
          <p:cNvSpPr txBox="1">
            <a:spLocks noGrp="1"/>
          </p:cNvSpPr>
          <p:nvPr>
            <p:ph type="title" idx="9"/>
          </p:nvPr>
        </p:nvSpPr>
        <p:spPr>
          <a:xfrm>
            <a:off x="6118545" y="1434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Engenharia de Computação</a:t>
            </a:r>
            <a:endParaRPr dirty="0"/>
          </a:p>
        </p:txBody>
      </p:sp>
      <p:sp>
        <p:nvSpPr>
          <p:cNvPr id="1915" name="Google Shape;1915;p44"/>
          <p:cNvSpPr txBox="1">
            <a:spLocks noGrp="1"/>
          </p:cNvSpPr>
          <p:nvPr>
            <p:ph type="subTitle" idx="13"/>
          </p:nvPr>
        </p:nvSpPr>
        <p:spPr>
          <a:xfrm>
            <a:off x="6118549" y="1962500"/>
            <a:ext cx="2305500" cy="101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44"/>
          <p:cNvSpPr txBox="1">
            <a:spLocks noGrp="1"/>
          </p:cNvSpPr>
          <p:nvPr>
            <p:ph type="title" idx="14"/>
          </p:nvPr>
        </p:nvSpPr>
        <p:spPr>
          <a:xfrm>
            <a:off x="6118545" y="328000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Engenharia de Software</a:t>
            </a:r>
            <a:endParaRPr dirty="0"/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15"/>
          </p:nvPr>
        </p:nvSpPr>
        <p:spPr>
          <a:xfrm>
            <a:off x="6118550" y="3807704"/>
            <a:ext cx="2305500" cy="89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Sistema de Informação de Marketing: O Que É e Como Aplicar?">
            <a:extLst>
              <a:ext uri="{FF2B5EF4-FFF2-40B4-BE49-F238E27FC236}">
                <a16:creationId xmlns:a16="http://schemas.microsoft.com/office/drawing/2014/main" id="{A136D9A2-54D6-4A31-841A-98ED90FC9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 bwMode="auto">
          <a:xfrm>
            <a:off x="908958" y="2022223"/>
            <a:ext cx="1927583" cy="91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cnologia em Análise e Desenvolvimento de Sistemas. Que curso é esse?">
            <a:extLst>
              <a:ext uri="{FF2B5EF4-FFF2-40B4-BE49-F238E27FC236}">
                <a16:creationId xmlns:a16="http://schemas.microsoft.com/office/drawing/2014/main" id="{694D4375-8CE8-4EFF-8124-1132BE6A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1" b="18790"/>
          <a:stretch/>
        </p:blipFill>
        <p:spPr bwMode="auto">
          <a:xfrm>
            <a:off x="3717160" y="2200045"/>
            <a:ext cx="1683434" cy="7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genharia da computação: um guia completo sobre o curso - Blog Conexão  Carreira | ESEG">
            <a:extLst>
              <a:ext uri="{FF2B5EF4-FFF2-40B4-BE49-F238E27FC236}">
                <a16:creationId xmlns:a16="http://schemas.microsoft.com/office/drawing/2014/main" id="{631937AB-DD8C-4180-AC67-A7F46E015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b="9412"/>
          <a:stretch/>
        </p:blipFill>
        <p:spPr bwMode="auto">
          <a:xfrm>
            <a:off x="6416435" y="1997569"/>
            <a:ext cx="1765260" cy="9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genharia de Sistemas - Guia 360 das Engenharias">
            <a:extLst>
              <a:ext uri="{FF2B5EF4-FFF2-40B4-BE49-F238E27FC236}">
                <a16:creationId xmlns:a16="http://schemas.microsoft.com/office/drawing/2014/main" id="{04C77D09-F89D-47E2-9FCE-82D360001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3" b="16254"/>
          <a:stretch/>
        </p:blipFill>
        <p:spPr bwMode="auto">
          <a:xfrm>
            <a:off x="6416435" y="3852875"/>
            <a:ext cx="1731397" cy="77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 ponta a ponta – como criar e produzir Ciência de Dados? - HupData">
            <a:extLst>
              <a:ext uri="{FF2B5EF4-FFF2-40B4-BE49-F238E27FC236}">
                <a16:creationId xmlns:a16="http://schemas.microsoft.com/office/drawing/2014/main" id="{8181D1EB-0498-45E7-BC6C-311F44CF6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5"/>
          <a:stretch/>
        </p:blipFill>
        <p:spPr bwMode="auto">
          <a:xfrm>
            <a:off x="1022188" y="3870290"/>
            <a:ext cx="1701122" cy="7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cadêmicos de Jogos Digitais poderão ter dupla titulação com a Dongseo  University | Universidade Feevale">
            <a:extLst>
              <a:ext uri="{FF2B5EF4-FFF2-40B4-BE49-F238E27FC236}">
                <a16:creationId xmlns:a16="http://schemas.microsoft.com/office/drawing/2014/main" id="{D7B242B5-D97C-4087-9373-323F856BB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5" b="12163"/>
          <a:stretch/>
        </p:blipFill>
        <p:spPr bwMode="auto">
          <a:xfrm>
            <a:off x="3771424" y="3885098"/>
            <a:ext cx="1601152" cy="75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8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</a:rPr>
              <a:t>Dúvidas sobre o </a:t>
            </a:r>
            <a:r>
              <a:rPr lang="pt-BR" dirty="0">
                <a:solidFill>
                  <a:schemeClr val="bg2"/>
                </a:solidFill>
              </a:rPr>
              <a:t>curso</a:t>
            </a:r>
            <a:r>
              <a:rPr lang="pt-BR" dirty="0">
                <a:solidFill>
                  <a:schemeClr val="tx1"/>
                </a:solidFill>
              </a:rPr>
              <a:t>?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PRÁTICA</a:t>
            </a:r>
            <a:endParaRPr dirty="0"/>
          </a:p>
        </p:txBody>
      </p:sp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Uma demonstração da matéria de AEDS 1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7B2DB-CEC7-4AD7-8D8E-77E8E62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3FF230-B6E1-439B-AFA9-64402EE8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12" y="1506071"/>
            <a:ext cx="4004421" cy="17833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4F2D5A-4309-4853-B3F6-45EAAD275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50" y="1506071"/>
            <a:ext cx="3096538" cy="2783046"/>
          </a:xfrm>
          <a:prstGeom prst="rect">
            <a:avLst/>
          </a:prstGeom>
        </p:spPr>
      </p:pic>
      <p:sp>
        <p:nvSpPr>
          <p:cNvPr id="23" name="Google Shape;1586;p41">
            <a:extLst>
              <a:ext uri="{FF2B5EF4-FFF2-40B4-BE49-F238E27FC236}">
                <a16:creationId xmlns:a16="http://schemas.microsoft.com/office/drawing/2014/main" id="{383D6475-E7AF-4545-8BEE-79623806A986}"/>
              </a:ext>
            </a:extLst>
          </p:cNvPr>
          <p:cNvSpPr/>
          <p:nvPr/>
        </p:nvSpPr>
        <p:spPr>
          <a:xfrm>
            <a:off x="2222986" y="3534284"/>
            <a:ext cx="2570197" cy="75476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587;p41">
            <a:extLst>
              <a:ext uri="{FF2B5EF4-FFF2-40B4-BE49-F238E27FC236}">
                <a16:creationId xmlns:a16="http://schemas.microsoft.com/office/drawing/2014/main" id="{FA57A48F-2F7D-42DC-AB43-8029049F79BE}"/>
              </a:ext>
            </a:extLst>
          </p:cNvPr>
          <p:cNvGrpSpPr/>
          <p:nvPr/>
        </p:nvGrpSpPr>
        <p:grpSpPr>
          <a:xfrm>
            <a:off x="2222986" y="3361765"/>
            <a:ext cx="2561947" cy="172562"/>
            <a:chOff x="1290775" y="1427525"/>
            <a:chExt cx="2336400" cy="218100"/>
          </a:xfrm>
        </p:grpSpPr>
        <p:sp>
          <p:nvSpPr>
            <p:cNvPr id="25" name="Google Shape;1588;p41">
              <a:extLst>
                <a:ext uri="{FF2B5EF4-FFF2-40B4-BE49-F238E27FC236}">
                  <a16:creationId xmlns:a16="http://schemas.microsoft.com/office/drawing/2014/main" id="{1F6D553E-EA34-44B5-9C3D-FA2500800C44}"/>
                </a:ext>
              </a:extLst>
            </p:cNvPr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1589;p41">
              <a:extLst>
                <a:ext uri="{FF2B5EF4-FFF2-40B4-BE49-F238E27FC236}">
                  <a16:creationId xmlns:a16="http://schemas.microsoft.com/office/drawing/2014/main" id="{C5285708-1B5B-4077-BEF0-7D83B8C32C8F}"/>
                </a:ext>
              </a:extLst>
            </p:cNvPr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1590;p41">
              <a:extLst>
                <a:ext uri="{FF2B5EF4-FFF2-40B4-BE49-F238E27FC236}">
                  <a16:creationId xmlns:a16="http://schemas.microsoft.com/office/drawing/2014/main" id="{DC4E1C48-294F-49F6-9006-37C6BEF52BBE}"/>
                </a:ext>
              </a:extLst>
            </p:cNvPr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1591;p41">
              <a:extLst>
                <a:ext uri="{FF2B5EF4-FFF2-40B4-BE49-F238E27FC236}">
                  <a16:creationId xmlns:a16="http://schemas.microsoft.com/office/drawing/2014/main" id="{DEC115F1-8AC9-42CD-9532-F98FEAA431FF}"/>
                </a:ext>
              </a:extLst>
            </p:cNvPr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29" name="Google Shape;1605;p41">
            <a:extLst>
              <a:ext uri="{FF2B5EF4-FFF2-40B4-BE49-F238E27FC236}">
                <a16:creationId xmlns:a16="http://schemas.microsoft.com/office/drawing/2014/main" id="{115E53FC-A10C-41F7-A453-52A44E81B888}"/>
              </a:ext>
            </a:extLst>
          </p:cNvPr>
          <p:cNvSpPr txBox="1">
            <a:spLocks/>
          </p:cNvSpPr>
          <p:nvPr/>
        </p:nvSpPr>
        <p:spPr>
          <a:xfrm>
            <a:off x="2222986" y="3534351"/>
            <a:ext cx="2561947" cy="7547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  <a:latin typeface="Zen Dots" panose="020B0604020202020204" charset="0"/>
              </a:rPr>
              <a:t>Compiladores traduzem as instruções da linguagem de programação em linguagem de máquina</a:t>
            </a:r>
          </a:p>
        </p:txBody>
      </p:sp>
      <p:cxnSp>
        <p:nvCxnSpPr>
          <p:cNvPr id="31" name="Google Shape;1621;p41">
            <a:extLst>
              <a:ext uri="{FF2B5EF4-FFF2-40B4-BE49-F238E27FC236}">
                <a16:creationId xmlns:a16="http://schemas.microsoft.com/office/drawing/2014/main" id="{FCD1B8F5-A3EA-4505-964E-CA76F9D8418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784933" y="2983054"/>
            <a:ext cx="813716" cy="928680"/>
          </a:xfrm>
          <a:prstGeom prst="bentConnector2">
            <a:avLst/>
          </a:pr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5216486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249</Words>
  <Application>Microsoft Office PowerPoint</Application>
  <PresentationFormat>Apresentação na tela (16:9)</PresentationFormat>
  <Paragraphs>56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Zen Dots</vt:lpstr>
      <vt:lpstr>Anaheim</vt:lpstr>
      <vt:lpstr>Arial</vt:lpstr>
      <vt:lpstr> Computer Science Degree for College by Slidesgo</vt:lpstr>
      <vt:lpstr> CIÊNCIA DA COMPUTAÇÃO OFICINA SOBRE O CURSO</vt:lpstr>
      <vt:lpstr>Infos. básicas do curso</vt:lpstr>
      <vt:lpstr>Principais matérias do 1 período</vt:lpstr>
      <vt:lpstr>Alguns trabalhos</vt:lpstr>
      <vt:lpstr>Tecnologias da computação</vt:lpstr>
      <vt:lpstr>Cursos semelhantes</vt:lpstr>
      <vt:lpstr>Dúvidas sobre o curso?</vt:lpstr>
      <vt:lpstr>PRÁTICA</vt:lpstr>
      <vt:lpstr>Introdução</vt:lpstr>
      <vt:lpstr>Representação de algoritmos</vt:lpstr>
      <vt:lpstr>Declaração de Variáveis</vt:lpstr>
      <vt:lpstr>Operadores</vt:lpstr>
      <vt:lpstr>Exercício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DA COMPUTAÇÃO OFICINA SOBRE O CURSO</dc:title>
  <dc:creator>Sophia</dc:creator>
  <cp:lastModifiedBy>Sophia Carrazza</cp:lastModifiedBy>
  <cp:revision>15</cp:revision>
  <dcterms:modified xsi:type="dcterms:W3CDTF">2023-06-17T23:25:00Z</dcterms:modified>
</cp:coreProperties>
</file>